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256" r:id="rId2"/>
    <p:sldId id="257" r:id="rId3"/>
    <p:sldId id="258" r:id="rId4"/>
    <p:sldId id="259" r:id="rId5"/>
    <p:sldId id="261" r:id="rId6"/>
    <p:sldId id="260" r:id="rId7"/>
    <p:sldId id="262" r:id="rId8"/>
    <p:sldId id="272" r:id="rId9"/>
    <p:sldId id="273" r:id="rId10"/>
    <p:sldId id="263" r:id="rId11"/>
    <p:sldId id="265" r:id="rId12"/>
    <p:sldId id="266" r:id="rId13"/>
    <p:sldId id="267" r:id="rId14"/>
    <p:sldId id="269" r:id="rId15"/>
    <p:sldId id="270" r:id="rId16"/>
    <p:sldId id="271"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E7A67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9498" autoAdjust="0"/>
    <p:restoredTop sz="64791" autoAdjust="0"/>
  </p:normalViewPr>
  <p:slideViewPr>
    <p:cSldViewPr>
      <p:cViewPr>
        <p:scale>
          <a:sx n="53" d="100"/>
          <a:sy n="53" d="100"/>
        </p:scale>
        <p:origin x="1254"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Times New Roman" pitchFamily="18" charset="0"/>
              </a:defRPr>
            </a:lvl1pPr>
          </a:lstStyle>
          <a:p>
            <a:pPr>
              <a:defRPr/>
            </a:pPr>
            <a:endParaRPr lang="en-US"/>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Times New Roman" pitchFamily="18" charset="0"/>
              </a:defRPr>
            </a:lvl1pPr>
          </a:lstStyle>
          <a:p>
            <a:pPr>
              <a:defRPr/>
            </a:pPr>
            <a:endParaRPr lang="en-US"/>
          </a:p>
        </p:txBody>
      </p:sp>
      <p:sp>
        <p:nvSpPr>
          <p:cNvPr id="1946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Times New Roman" pitchFamily="18" charset="0"/>
              </a:defRPr>
            </a:lvl1pPr>
          </a:lstStyle>
          <a:p>
            <a:pPr>
              <a:defRPr/>
            </a:pPr>
            <a:endParaRPr lang="en-US"/>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05974B7C-C980-44A4-A46C-1787213EAEF0}" type="slidenum">
              <a:rPr lang="en-US" altLang="en-US"/>
              <a:pPr/>
              <a:t>‹#›</a:t>
            </a:fld>
            <a:endParaRPr lang="en-US" altLang="en-US"/>
          </a:p>
        </p:txBody>
      </p:sp>
    </p:spTree>
    <p:extLst>
      <p:ext uri="{BB962C8B-B14F-4D97-AF65-F5344CB8AC3E}">
        <p14:creationId xmlns:p14="http://schemas.microsoft.com/office/powerpoint/2010/main" val="2358083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6F541D-6DD1-4AB1-A4AA-13920396AEDD}" type="slidenum">
              <a:rPr lang="en-US" altLang="en-US">
                <a:latin typeface="Times New Roman" panose="02020603050405020304" pitchFamily="18" charset="0"/>
              </a:rPr>
              <a:pPr/>
              <a:t>1</a:t>
            </a:fld>
            <a:endParaRPr lang="en-US" altLang="en-US">
              <a:latin typeface="Times New Roman" panose="02020603050405020304" pitchFamily="18" charset="0"/>
            </a:endParaRPr>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284041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4174790-3E47-4BDC-8E41-9F7D14161C24}" type="slidenum">
              <a:rPr lang="en-US" altLang="en-US">
                <a:latin typeface="Times New Roman" panose="02020603050405020304" pitchFamily="18" charset="0"/>
              </a:rPr>
              <a:pPr/>
              <a:t>10</a:t>
            </a:fld>
            <a:endParaRPr lang="en-US" altLang="en-US">
              <a:latin typeface="Times New Roman" panose="02020603050405020304" pitchFamily="18" charset="0"/>
            </a:endParaRPr>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Read the following scenario to the students:</a:t>
            </a:r>
          </a:p>
          <a:p>
            <a:pPr eaLnBrk="1" hangingPunct="1"/>
            <a:r>
              <a:rPr lang="en-US" altLang="en-US" smtClean="0"/>
              <a:t>Sam wants to know if birds prefer one color of feeder to another.  He makes three feeders out of 2-liter bottles and paints one red, one blue, and one green.  He fills the feeders with the same amount of sunflower seed, and plans to keep the feeders out for one week before measuring how much seed is eaten out of each.  On Tuesday, he puts each of the feeders in his back yard: the red feeder in a large dead tree, the blue feeder he sits on the doghouse, and the green one he puts in a small bushy tree.</a:t>
            </a:r>
          </a:p>
          <a:p>
            <a:pPr eaLnBrk="1" hangingPunct="1"/>
            <a:endParaRPr lang="en-US" altLang="en-US" smtClean="0"/>
          </a:p>
          <a:p>
            <a:pPr eaLnBrk="1" hangingPunct="1"/>
            <a:r>
              <a:rPr lang="en-US" altLang="en-US" smtClean="0"/>
              <a:t>Is Sam’s experiment fair?</a:t>
            </a:r>
          </a:p>
        </p:txBody>
      </p:sp>
    </p:spTree>
    <p:extLst>
      <p:ext uri="{BB962C8B-B14F-4D97-AF65-F5344CB8AC3E}">
        <p14:creationId xmlns:p14="http://schemas.microsoft.com/office/powerpoint/2010/main" val="73232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13B3505-C34F-42BB-AA83-F21485B2322F}" type="slidenum">
              <a:rPr lang="en-US" altLang="en-US">
                <a:latin typeface="Times New Roman" panose="02020603050405020304" pitchFamily="18" charset="0"/>
              </a:rPr>
              <a:pPr/>
              <a:t>11</a:t>
            </a:fld>
            <a:endParaRPr lang="en-US" altLang="en-US">
              <a:latin typeface="Times New Roman" panose="02020603050405020304" pitchFamily="18" charset="0"/>
            </a:endParaRPr>
          </a:p>
        </p:txBody>
      </p:sp>
      <p:sp>
        <p:nvSpPr>
          <p:cNvPr id="30723" name="Rectangle 2"/>
          <p:cNvSpPr>
            <a:spLocks noChangeArrowheads="1" noTextEdit="1"/>
          </p:cNvSpPr>
          <p:nvPr>
            <p:ph type="sldImg"/>
          </p:nvPr>
        </p:nvSpPr>
        <p:spPr>
          <a:solidFill>
            <a:srgbClr val="FFFFFF"/>
          </a:solidFill>
          <a:ln/>
        </p:spPr>
      </p:sp>
      <p:sp>
        <p:nvSpPr>
          <p:cNvPr id="30724" name="Rectangle 3"/>
          <p:cNvSpPr>
            <a:spLocks noChangeArrowheads="1"/>
          </p:cNvSpPr>
          <p:nvPr>
            <p:ph type="body" idx="1"/>
          </p:nvPr>
        </p:nvSpPr>
        <p:spPr>
          <a:solidFill>
            <a:srgbClr val="FFFFFF"/>
          </a:solidFill>
          <a:ln>
            <a:solidFill>
              <a:srgbClr val="000000"/>
            </a:solidFill>
          </a:ln>
        </p:spPr>
        <p:txBody>
          <a:bodyPr/>
          <a:lstStyle/>
          <a:p>
            <a:pPr eaLnBrk="1" hangingPunct="1"/>
            <a:r>
              <a:rPr lang="en-US" altLang="en-US" smtClean="0"/>
              <a:t>Read the following scenario to the students:</a:t>
            </a:r>
          </a:p>
          <a:p>
            <a:pPr eaLnBrk="1" hangingPunct="1"/>
            <a:r>
              <a:rPr lang="en-US" altLang="en-US" smtClean="0"/>
              <a:t>Maria wants to know if birds prefer one color of feeder to another.  She makes three feeders out of 2-liter bottles and paints one red, one blue, and one green.  She fills each of the feeders with the same amount of mixed birdseed, and plans to keep the feeders out for 10 days before measuring how much seed is eaten from each feeder.  She puts each of the feeders in the school courtyard in a small tree, hanging each at the same height.</a:t>
            </a:r>
          </a:p>
          <a:p>
            <a:pPr eaLnBrk="1" hangingPunct="1"/>
            <a:endParaRPr lang="en-US" altLang="en-US" smtClean="0"/>
          </a:p>
          <a:p>
            <a:pPr eaLnBrk="1" hangingPunct="1"/>
            <a:r>
              <a:rPr lang="en-US" altLang="en-US" smtClean="0"/>
              <a:t>Does Maria’s experiment seem fair?</a:t>
            </a:r>
          </a:p>
        </p:txBody>
      </p:sp>
    </p:spTree>
    <p:extLst>
      <p:ext uri="{BB962C8B-B14F-4D97-AF65-F5344CB8AC3E}">
        <p14:creationId xmlns:p14="http://schemas.microsoft.com/office/powerpoint/2010/main" val="185852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8A1ACC-0FA7-4C8F-A662-E364D19B8927}" type="slidenum">
              <a:rPr lang="en-US" altLang="en-US">
                <a:latin typeface="Times New Roman" panose="02020603050405020304" pitchFamily="18" charset="0"/>
              </a:rPr>
              <a:pPr/>
              <a:t>12</a:t>
            </a:fld>
            <a:endParaRPr lang="en-US" altLang="en-US">
              <a:latin typeface="Times New Roman" panose="02020603050405020304" pitchFamily="18" charset="0"/>
            </a:endParaRPr>
          </a:p>
        </p:txBody>
      </p:sp>
      <p:sp>
        <p:nvSpPr>
          <p:cNvPr id="31747" name="Rectangle 2"/>
          <p:cNvSpPr>
            <a:spLocks noChangeArrowheads="1" noTextEdit="1"/>
          </p:cNvSpPr>
          <p:nvPr>
            <p:ph type="sldImg"/>
          </p:nvPr>
        </p:nvSpPr>
        <p:spPr>
          <a:solidFill>
            <a:srgbClr val="FFFFFF"/>
          </a:solidFill>
          <a:ln/>
        </p:spPr>
      </p:sp>
      <p:sp>
        <p:nvSpPr>
          <p:cNvPr id="31748" name="Rectangle 3"/>
          <p:cNvSpPr>
            <a:spLocks noChangeArrowheads="1"/>
          </p:cNvSpPr>
          <p:nvPr>
            <p:ph type="body" idx="1"/>
          </p:nvPr>
        </p:nvSpPr>
        <p:spPr>
          <a:solidFill>
            <a:srgbClr val="FFFFFF"/>
          </a:solidFill>
          <a:ln>
            <a:solidFill>
              <a:srgbClr val="000000"/>
            </a:solidFill>
          </a:ln>
        </p:spPr>
        <p:txBody>
          <a:bodyPr/>
          <a:lstStyle/>
          <a:p>
            <a:pPr eaLnBrk="1" hangingPunct="1"/>
            <a:r>
              <a:rPr lang="en-US" altLang="en-US" smtClean="0"/>
              <a:t>Read the following scenario to the students:</a:t>
            </a:r>
          </a:p>
          <a:p>
            <a:pPr eaLnBrk="1" hangingPunct="1"/>
            <a:r>
              <a:rPr lang="en-US" altLang="en-US" smtClean="0"/>
              <a:t>Jessie wants to know if birds prefer one color of feeder to another.  She makes three feeders out of 2-liter bottles and paints one red, one blue, and one green.  She fills the each of the feeders with sunflower seed.  She plans to leave each feeder out for 2 days and then measure the amount of seed that the birds ate. She has one hook in her backyard the she plans to hang each of the feeders on. She puts the red feeder out on Tuesday and measures the seed 2 days later, the green feeder doesn’t go out until Saturday since it was very snowy, but she is able to measure the seed 2 days later.  The weather turned rainy, but she needs to finish her experiment, so blue feeder goes out on Monday and is measured 2 days later.</a:t>
            </a:r>
          </a:p>
          <a:p>
            <a:pPr eaLnBrk="1" hangingPunct="1"/>
            <a:endParaRPr lang="en-US" altLang="en-US" smtClean="0"/>
          </a:p>
          <a:p>
            <a:pPr eaLnBrk="1" hangingPunct="1"/>
            <a:r>
              <a:rPr lang="en-US" altLang="en-US" smtClean="0"/>
              <a:t>Is Jessie’s experiment fair?</a:t>
            </a:r>
          </a:p>
        </p:txBody>
      </p:sp>
    </p:spTree>
    <p:extLst>
      <p:ext uri="{BB962C8B-B14F-4D97-AF65-F5344CB8AC3E}">
        <p14:creationId xmlns:p14="http://schemas.microsoft.com/office/powerpoint/2010/main" val="321506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8318C1-03DA-4973-9CF0-59E5D00D2777}" type="slidenum">
              <a:rPr lang="en-US" altLang="en-US">
                <a:latin typeface="Times New Roman" panose="02020603050405020304" pitchFamily="18" charset="0"/>
              </a:rPr>
              <a:pPr/>
              <a:t>13</a:t>
            </a:fld>
            <a:endParaRPr lang="en-US" altLang="en-US">
              <a:latin typeface="Times New Roman" panose="02020603050405020304" pitchFamily="18" charset="0"/>
            </a:endParaRPr>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You may want to have students brainstorm in pairs, or conduct a group discussion.</a:t>
            </a:r>
          </a:p>
        </p:txBody>
      </p:sp>
    </p:spTree>
    <p:extLst>
      <p:ext uri="{BB962C8B-B14F-4D97-AF65-F5344CB8AC3E}">
        <p14:creationId xmlns:p14="http://schemas.microsoft.com/office/powerpoint/2010/main" val="521334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0882875-BA69-4246-8849-378247C0513B}" type="slidenum">
              <a:rPr lang="en-US" altLang="en-US">
                <a:latin typeface="Times New Roman" panose="02020603050405020304" pitchFamily="18" charset="0"/>
              </a:rPr>
              <a:pPr/>
              <a:t>14</a:t>
            </a:fld>
            <a:endParaRPr lang="en-US" altLang="en-US">
              <a:latin typeface="Times New Roman" panose="02020603050405020304" pitchFamily="18" charset="0"/>
            </a:endParaRPr>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What is the Independent Variable?</a:t>
            </a:r>
          </a:p>
          <a:p>
            <a:pPr eaLnBrk="1" hangingPunct="1"/>
            <a:endParaRPr lang="en-US" altLang="en-US" smtClean="0"/>
          </a:p>
          <a:p>
            <a:pPr eaLnBrk="1" hangingPunct="1"/>
            <a:r>
              <a:rPr lang="en-US" altLang="en-US" smtClean="0"/>
              <a:t>What is the Dependent Variable?</a:t>
            </a:r>
          </a:p>
          <a:p>
            <a:pPr eaLnBrk="1" hangingPunct="1"/>
            <a:endParaRPr lang="en-US" altLang="en-US" smtClean="0"/>
          </a:p>
          <a:p>
            <a:pPr eaLnBrk="1" hangingPunct="1"/>
            <a:r>
              <a:rPr lang="en-US" altLang="en-US" smtClean="0"/>
              <a:t>What would you hold constant?</a:t>
            </a:r>
          </a:p>
          <a:p>
            <a:pPr eaLnBrk="1" hangingPunct="1"/>
            <a:endParaRPr lang="en-US" altLang="en-US" smtClean="0"/>
          </a:p>
        </p:txBody>
      </p:sp>
    </p:spTree>
    <p:extLst>
      <p:ext uri="{BB962C8B-B14F-4D97-AF65-F5344CB8AC3E}">
        <p14:creationId xmlns:p14="http://schemas.microsoft.com/office/powerpoint/2010/main" val="3135890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B7A19C5-0AF8-491A-AF4E-D95438AD8987}" type="slidenum">
              <a:rPr lang="en-US" altLang="en-US">
                <a:latin typeface="Times New Roman" panose="02020603050405020304" pitchFamily="18" charset="0"/>
              </a:rPr>
              <a:pPr/>
              <a:t>15</a:t>
            </a:fld>
            <a:endParaRPr lang="en-US" altLang="en-US">
              <a:latin typeface="Times New Roman" panose="02020603050405020304" pitchFamily="18" charset="0"/>
            </a:endParaRPr>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What is the Independent Variable?</a:t>
            </a:r>
          </a:p>
          <a:p>
            <a:pPr eaLnBrk="1" hangingPunct="1"/>
            <a:endParaRPr lang="en-US" altLang="en-US" smtClean="0"/>
          </a:p>
          <a:p>
            <a:pPr eaLnBrk="1" hangingPunct="1"/>
            <a:r>
              <a:rPr lang="en-US" altLang="en-US" smtClean="0"/>
              <a:t>What is the Dependent Variable? Number of birds– also, you may want to record what KINDS visit.  Maybe diversity is higher with one seed or the other!</a:t>
            </a:r>
          </a:p>
          <a:p>
            <a:pPr eaLnBrk="1" hangingPunct="1"/>
            <a:endParaRPr lang="en-US" altLang="en-US" smtClean="0"/>
          </a:p>
          <a:p>
            <a:pPr eaLnBrk="1" hangingPunct="1"/>
            <a:r>
              <a:rPr lang="en-US" altLang="en-US" smtClean="0"/>
              <a:t>What would you hold constant?  There are other answers as well.  Feel free to add to the list</a:t>
            </a:r>
          </a:p>
          <a:p>
            <a:pPr eaLnBrk="1" hangingPunct="1"/>
            <a:endParaRPr lang="en-US" altLang="en-US" smtClean="0"/>
          </a:p>
        </p:txBody>
      </p:sp>
    </p:spTree>
    <p:extLst>
      <p:ext uri="{BB962C8B-B14F-4D97-AF65-F5344CB8AC3E}">
        <p14:creationId xmlns:p14="http://schemas.microsoft.com/office/powerpoint/2010/main" val="3226896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8FFC21E-94EE-4229-BAC2-60180FEB1D9A}" type="slidenum">
              <a:rPr lang="en-US" altLang="en-US">
                <a:latin typeface="Times New Roman" panose="02020603050405020304" pitchFamily="18" charset="0"/>
              </a:rPr>
              <a:pPr/>
              <a:t>2</a:t>
            </a:fld>
            <a:endParaRPr lang="en-US" altLang="en-US">
              <a:latin typeface="Times New Roman" panose="02020603050405020304" pitchFamily="18" charset="0"/>
            </a:endParaRPr>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26147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A44535-04CF-48ED-8615-5FAA4A18587B}" type="slidenum">
              <a:rPr lang="en-US" altLang="en-US">
                <a:latin typeface="Times New Roman" panose="02020603050405020304" pitchFamily="18" charset="0"/>
              </a:rPr>
              <a:pPr/>
              <a:t>3</a:t>
            </a:fld>
            <a:endParaRPr lang="en-US" altLang="en-US">
              <a:latin typeface="Times New Roman" panose="02020603050405020304" pitchFamily="18" charset="0"/>
            </a:endParaRPr>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74167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5BB816-3EA1-442E-B28E-35F8BF3F0424}" type="slidenum">
              <a:rPr lang="en-US" altLang="en-US">
                <a:latin typeface="Times New Roman" panose="02020603050405020304" pitchFamily="18" charset="0"/>
              </a:rPr>
              <a:pPr/>
              <a:t>4</a:t>
            </a:fld>
            <a:endParaRPr lang="en-US" altLang="en-US">
              <a:latin typeface="Times New Roman" panose="02020603050405020304" pitchFamily="18" charset="0"/>
            </a:endParaRPr>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cs typeface="Times New Roman" panose="02020603050405020304" pitchFamily="18" charset="0"/>
              </a:rPr>
              <a:t>If a student wanted to determine whether feeder color has an effect, he might suggest, “if I put up a red, blue, and green feeder, birds will visit the green feeder more” as a hypothesis.  He might speculate that the green feeder, being the most “camouflaged” or “natural” might be visited the most.  </a:t>
            </a:r>
            <a:endParaRPr lang="en-US" altLang="en-US" smtClean="0"/>
          </a:p>
        </p:txBody>
      </p:sp>
    </p:spTree>
    <p:extLst>
      <p:ext uri="{BB962C8B-B14F-4D97-AF65-F5344CB8AC3E}">
        <p14:creationId xmlns:p14="http://schemas.microsoft.com/office/powerpoint/2010/main" val="77974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59352F-0D1C-430D-B342-87E410C416E3}" type="slidenum">
              <a:rPr lang="en-US" altLang="en-US">
                <a:latin typeface="Times New Roman" panose="02020603050405020304" pitchFamily="18" charset="0"/>
              </a:rPr>
              <a:pPr/>
              <a:t>5</a:t>
            </a:fld>
            <a:endParaRPr lang="en-US" altLang="en-US">
              <a:latin typeface="Times New Roman" panose="02020603050405020304" pitchFamily="18" charset="0"/>
            </a:endParaRPr>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smtClean="0"/>
              <a:t>Independent Variable:</a:t>
            </a:r>
            <a:r>
              <a:rPr lang="en-US" altLang="en-US" smtClean="0"/>
              <a:t> the one factor that is changed by the person doing the experiment</a:t>
            </a:r>
          </a:p>
          <a:p>
            <a:pPr eaLnBrk="1" hangingPunct="1"/>
            <a:r>
              <a:rPr lang="en-US" altLang="en-US" b="1" smtClean="0"/>
              <a:t>Dependent Variable:</a:t>
            </a:r>
            <a:r>
              <a:rPr lang="en-US" altLang="en-US" smtClean="0"/>
              <a:t> the factor which is measured in the experiment</a:t>
            </a:r>
          </a:p>
          <a:p>
            <a:pPr eaLnBrk="1" hangingPunct="1"/>
            <a:r>
              <a:rPr lang="en-US" altLang="en-US" b="1" smtClean="0"/>
              <a:t>Constants:</a:t>
            </a:r>
            <a:r>
              <a:rPr lang="en-US" altLang="en-US" smtClean="0"/>
              <a:t> all the factors that stay the same in an experiment</a:t>
            </a:r>
          </a:p>
          <a:p>
            <a:pPr eaLnBrk="1" hangingPunct="1"/>
            <a:endParaRPr lang="en-US" altLang="en-US" smtClean="0"/>
          </a:p>
        </p:txBody>
      </p:sp>
    </p:spTree>
    <p:extLst>
      <p:ext uri="{BB962C8B-B14F-4D97-AF65-F5344CB8AC3E}">
        <p14:creationId xmlns:p14="http://schemas.microsoft.com/office/powerpoint/2010/main" val="2183811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989D7F3-D8FA-4FF9-8524-4021D5E454F8}" type="slidenum">
              <a:rPr lang="en-US" altLang="en-US">
                <a:latin typeface="Times New Roman" panose="02020603050405020304" pitchFamily="18" charset="0"/>
              </a:rPr>
              <a:pPr/>
              <a:t>6</a:t>
            </a:fld>
            <a:endParaRPr lang="en-US" altLang="en-US">
              <a:latin typeface="Times New Roman" panose="02020603050405020304" pitchFamily="18" charset="0"/>
            </a:endParaRPr>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179512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C9DE5F2-C3B5-42B8-9DE7-70909CFB83DD}" type="slidenum">
              <a:rPr lang="en-US" altLang="en-US">
                <a:latin typeface="Times New Roman" panose="02020603050405020304" pitchFamily="18" charset="0"/>
              </a:rPr>
              <a:pPr/>
              <a:t>7</a:t>
            </a:fld>
            <a:endParaRPr lang="en-US" altLang="en-US">
              <a:latin typeface="Times New Roman" panose="02020603050405020304" pitchFamily="18" charset="0"/>
            </a:endParaRPr>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294600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41A51E-73E8-4693-8DC6-8D2BF20A3C52}" type="slidenum">
              <a:rPr lang="en-US" altLang="en-US">
                <a:latin typeface="Times New Roman" panose="02020603050405020304" pitchFamily="18" charset="0"/>
              </a:rPr>
              <a:pPr/>
              <a:t>8</a:t>
            </a:fld>
            <a:endParaRPr lang="en-US" altLang="en-US">
              <a:latin typeface="Times New Roman" panose="02020603050405020304" pitchFamily="18" charset="0"/>
            </a:endParaRPr>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Collect answers…</a:t>
            </a:r>
          </a:p>
        </p:txBody>
      </p:sp>
    </p:spTree>
    <p:extLst>
      <p:ext uri="{BB962C8B-B14F-4D97-AF65-F5344CB8AC3E}">
        <p14:creationId xmlns:p14="http://schemas.microsoft.com/office/powerpoint/2010/main" val="4291547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95B36E3-3166-4A4B-85AB-3280E01FD343}" type="slidenum">
              <a:rPr lang="en-US" altLang="en-US">
                <a:latin typeface="Times New Roman" panose="02020603050405020304" pitchFamily="18" charset="0"/>
              </a:rPr>
              <a:pPr/>
              <a:t>9</a:t>
            </a:fld>
            <a:endParaRPr lang="en-US" altLang="en-US">
              <a:latin typeface="Times New Roman" panose="02020603050405020304" pitchFamily="18" charset="0"/>
            </a:endParaRPr>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Give an example:  a girl wanted to know whether her dog being out in the backyard scared birds away.  She thought it would, because the dog likes to bark a lot and has been known to chase little animals.</a:t>
            </a:r>
          </a:p>
          <a:p>
            <a:pPr eaLnBrk="1" hangingPunct="1"/>
            <a:endParaRPr lang="en-US" altLang="en-US" smtClean="0"/>
          </a:p>
          <a:p>
            <a:pPr eaLnBrk="1" hangingPunct="1"/>
            <a:r>
              <a:rPr lang="en-US" altLang="en-US" smtClean="0"/>
              <a:t>For 5 days when the dog was out, she counted for an hour.</a:t>
            </a:r>
          </a:p>
          <a:p>
            <a:pPr eaLnBrk="1" hangingPunct="1"/>
            <a:r>
              <a:rPr lang="en-US" altLang="en-US" smtClean="0"/>
              <a:t>For 5 days the dog wasn’t out, she counted for an hour.</a:t>
            </a:r>
          </a:p>
          <a:p>
            <a:pPr eaLnBrk="1" hangingPunct="1"/>
            <a:endParaRPr lang="en-US" altLang="en-US" smtClean="0"/>
          </a:p>
          <a:p>
            <a:pPr eaLnBrk="1" hangingPunct="1"/>
            <a:r>
              <a:rPr lang="en-US" altLang="en-US" smtClean="0"/>
              <a:t>After she collected the data, she noticed that birds are actually out MORE when the dog is in the yard.  Does that surprise you?</a:t>
            </a:r>
          </a:p>
          <a:p>
            <a:pPr eaLnBrk="1" hangingPunct="1"/>
            <a:endParaRPr lang="en-US" altLang="en-US" smtClean="0"/>
          </a:p>
          <a:p>
            <a:pPr eaLnBrk="1" hangingPunct="1"/>
            <a:r>
              <a:rPr lang="en-US" altLang="en-US" smtClean="0"/>
              <a:t>But, what the girl didn’t think of was other things that might effect the number of birds that were out.  She began thinking that maybe something else might be going on.  She realized that the dog was out on sunny warm days, and not on rainy, cool days.</a:t>
            </a:r>
          </a:p>
          <a:p>
            <a:pPr eaLnBrk="1" hangingPunct="1"/>
            <a:endParaRPr lang="en-US" altLang="en-US" smtClean="0"/>
          </a:p>
          <a:p>
            <a:pPr eaLnBrk="1" hangingPunct="1"/>
            <a:r>
              <a:rPr lang="en-US" altLang="en-US" smtClean="0"/>
              <a:t>So, even though she found a change, how will she know if it was the dog may have had an effect?  Or was it the weather?</a:t>
            </a:r>
          </a:p>
          <a:p>
            <a:pPr eaLnBrk="1" hangingPunct="1"/>
            <a:endParaRPr lang="en-US" altLang="en-US" smtClean="0"/>
          </a:p>
          <a:p>
            <a:pPr eaLnBrk="1" hangingPunct="1"/>
            <a:r>
              <a:rPr lang="en-US" altLang="en-US" smtClean="0"/>
              <a:t>See if kids can suggest improvements to the experiment.  (i.e. making sure the weather and temperature is similar on the days she counts.)</a:t>
            </a:r>
          </a:p>
        </p:txBody>
      </p:sp>
    </p:spTree>
    <p:extLst>
      <p:ext uri="{BB962C8B-B14F-4D97-AF65-F5344CB8AC3E}">
        <p14:creationId xmlns:p14="http://schemas.microsoft.com/office/powerpoint/2010/main" val="3517569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defRPr/>
              </a:pPr>
              <a:endParaRPr kumimoji="1" 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CA">
                <a:latin typeface="Arial" charset="0"/>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CA">
                <a:latin typeface="Arial" charset="0"/>
              </a:endParaRPr>
            </a:p>
          </p:txBody>
        </p:sp>
      </p:grpSp>
      <p:sp>
        <p:nvSpPr>
          <p:cNvPr id="3687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3687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fld id="{0714F558-596B-46D7-ABAE-7D3FC0DCCFC3}" type="slidenum">
              <a:rPr lang="en-US" altLang="en-US"/>
              <a:pPr/>
              <a:t>‹#›</a:t>
            </a:fld>
            <a:endParaRPr lang="en-US" altLang="en-US"/>
          </a:p>
        </p:txBody>
      </p:sp>
    </p:spTree>
    <p:extLst>
      <p:ext uri="{BB962C8B-B14F-4D97-AF65-F5344CB8AC3E}">
        <p14:creationId xmlns:p14="http://schemas.microsoft.com/office/powerpoint/2010/main" val="60333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058CA391-5A7E-4F87-9E1F-59B183CB0532}" type="slidenum">
              <a:rPr lang="en-US" altLang="en-US"/>
              <a:pPr/>
              <a:t>‹#›</a:t>
            </a:fld>
            <a:endParaRPr lang="en-US" altLang="en-US"/>
          </a:p>
        </p:txBody>
      </p:sp>
    </p:spTree>
    <p:extLst>
      <p:ext uri="{BB962C8B-B14F-4D97-AF65-F5344CB8AC3E}">
        <p14:creationId xmlns:p14="http://schemas.microsoft.com/office/powerpoint/2010/main" val="1698876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50331A9-5AFF-41CB-856C-F410E8FB84A5}" type="slidenum">
              <a:rPr lang="en-US" altLang="en-US"/>
              <a:pPr/>
              <a:t>‹#›</a:t>
            </a:fld>
            <a:endParaRPr lang="en-US" altLang="en-US"/>
          </a:p>
        </p:txBody>
      </p:sp>
    </p:spTree>
    <p:extLst>
      <p:ext uri="{BB962C8B-B14F-4D97-AF65-F5344CB8AC3E}">
        <p14:creationId xmlns:p14="http://schemas.microsoft.com/office/powerpoint/2010/main" val="3883547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smtClean="0"/>
              <a:t>Click to edit Master title style</a:t>
            </a:r>
            <a:endParaRPr lang="en-CA"/>
          </a:p>
        </p:txBody>
      </p:sp>
      <p:sp>
        <p:nvSpPr>
          <p:cNvPr id="3" name="Table Placeholder 2"/>
          <p:cNvSpPr>
            <a:spLocks noGrp="1"/>
          </p:cNvSpPr>
          <p:nvPr>
            <p:ph type="tbl" idx="1"/>
          </p:nvPr>
        </p:nvSpPr>
        <p:spPr>
          <a:xfrm>
            <a:off x="838200" y="2362200"/>
            <a:ext cx="7693025" cy="3724275"/>
          </a:xfrm>
        </p:spPr>
        <p:txBody>
          <a:bodyPr/>
          <a:lstStyle/>
          <a:p>
            <a:pPr lvl="0"/>
            <a:endParaRPr lang="en-CA"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8F60EBBF-CFDA-40C6-A7D9-73C33B5D38CB}" type="slidenum">
              <a:rPr lang="en-US" altLang="en-US"/>
              <a:pPr/>
              <a:t>‹#›</a:t>
            </a:fld>
            <a:endParaRPr lang="en-US" altLang="en-US"/>
          </a:p>
        </p:txBody>
      </p:sp>
    </p:spTree>
    <p:extLst>
      <p:ext uri="{BB962C8B-B14F-4D97-AF65-F5344CB8AC3E}">
        <p14:creationId xmlns:p14="http://schemas.microsoft.com/office/powerpoint/2010/main" val="1357572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6AB9D430-CACA-4D84-B455-8317B79B3032}" type="slidenum">
              <a:rPr lang="en-US" altLang="en-US"/>
              <a:pPr/>
              <a:t>‹#›</a:t>
            </a:fld>
            <a:endParaRPr lang="en-US" altLang="en-US"/>
          </a:p>
        </p:txBody>
      </p:sp>
    </p:spTree>
    <p:extLst>
      <p:ext uri="{BB962C8B-B14F-4D97-AF65-F5344CB8AC3E}">
        <p14:creationId xmlns:p14="http://schemas.microsoft.com/office/powerpoint/2010/main" val="69363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8A9144D-D590-4348-8225-ED690707DA34}" type="slidenum">
              <a:rPr lang="en-US" altLang="en-US"/>
              <a:pPr/>
              <a:t>‹#›</a:t>
            </a:fld>
            <a:endParaRPr lang="en-US" altLang="en-US"/>
          </a:p>
        </p:txBody>
      </p:sp>
    </p:spTree>
    <p:extLst>
      <p:ext uri="{BB962C8B-B14F-4D97-AF65-F5344CB8AC3E}">
        <p14:creationId xmlns:p14="http://schemas.microsoft.com/office/powerpoint/2010/main" val="62219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D657990-0A3F-413E-8169-578D146A80F3}" type="slidenum">
              <a:rPr lang="en-US" altLang="en-US"/>
              <a:pPr/>
              <a:t>‹#›</a:t>
            </a:fld>
            <a:endParaRPr lang="en-US" altLang="en-US"/>
          </a:p>
        </p:txBody>
      </p:sp>
    </p:spTree>
    <p:extLst>
      <p:ext uri="{BB962C8B-B14F-4D97-AF65-F5344CB8AC3E}">
        <p14:creationId xmlns:p14="http://schemas.microsoft.com/office/powerpoint/2010/main" val="3089493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A2C32CD8-D180-417A-A88F-18D43C6D96F4}" type="slidenum">
              <a:rPr lang="en-US" altLang="en-US"/>
              <a:pPr/>
              <a:t>‹#›</a:t>
            </a:fld>
            <a:endParaRPr lang="en-US" altLang="en-US"/>
          </a:p>
        </p:txBody>
      </p:sp>
    </p:spTree>
    <p:extLst>
      <p:ext uri="{BB962C8B-B14F-4D97-AF65-F5344CB8AC3E}">
        <p14:creationId xmlns:p14="http://schemas.microsoft.com/office/powerpoint/2010/main" val="3769973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C813765B-0460-4D1C-B8ED-DB4102C07942}" type="slidenum">
              <a:rPr lang="en-US" altLang="en-US"/>
              <a:pPr/>
              <a:t>‹#›</a:t>
            </a:fld>
            <a:endParaRPr lang="en-US" altLang="en-US"/>
          </a:p>
        </p:txBody>
      </p:sp>
    </p:spTree>
    <p:extLst>
      <p:ext uri="{BB962C8B-B14F-4D97-AF65-F5344CB8AC3E}">
        <p14:creationId xmlns:p14="http://schemas.microsoft.com/office/powerpoint/2010/main" val="3815625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CE39C0D3-A85A-42B1-A735-10A72F123B42}" type="slidenum">
              <a:rPr lang="en-US" altLang="en-US"/>
              <a:pPr/>
              <a:t>‹#›</a:t>
            </a:fld>
            <a:endParaRPr lang="en-US" altLang="en-US"/>
          </a:p>
        </p:txBody>
      </p:sp>
    </p:spTree>
    <p:extLst>
      <p:ext uri="{BB962C8B-B14F-4D97-AF65-F5344CB8AC3E}">
        <p14:creationId xmlns:p14="http://schemas.microsoft.com/office/powerpoint/2010/main" val="410005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427EE659-156A-4307-A2A3-704B7FF1EE4C}" type="slidenum">
              <a:rPr lang="en-US" altLang="en-US"/>
              <a:pPr/>
              <a:t>‹#›</a:t>
            </a:fld>
            <a:endParaRPr lang="en-US" altLang="en-US"/>
          </a:p>
        </p:txBody>
      </p:sp>
    </p:spTree>
    <p:extLst>
      <p:ext uri="{BB962C8B-B14F-4D97-AF65-F5344CB8AC3E}">
        <p14:creationId xmlns:p14="http://schemas.microsoft.com/office/powerpoint/2010/main" val="35473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BF96DD6-49E0-49D2-9664-724453EB6872}" type="slidenum">
              <a:rPr lang="en-US" altLang="en-US"/>
              <a:pPr/>
              <a:t>‹#›</a:t>
            </a:fld>
            <a:endParaRPr lang="en-US" altLang="en-US"/>
          </a:p>
        </p:txBody>
      </p:sp>
    </p:spTree>
    <p:extLst>
      <p:ext uri="{BB962C8B-B14F-4D97-AF65-F5344CB8AC3E}">
        <p14:creationId xmlns:p14="http://schemas.microsoft.com/office/powerpoint/2010/main" val="98455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3584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CA">
                  <a:latin typeface="Arial" charset="0"/>
                </a:endParaRPr>
              </a:p>
            </p:txBody>
          </p:sp>
          <p:sp>
            <p:nvSpPr>
              <p:cNvPr id="3584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CA">
                  <a:latin typeface="Arial" charset="0"/>
                </a:endParaRPr>
              </a:p>
            </p:txBody>
          </p:sp>
        </p:grpSp>
        <p:grpSp>
          <p:nvGrpSpPr>
            <p:cNvPr id="1033" name="Group 6"/>
            <p:cNvGrpSpPr>
              <a:grpSpLocks/>
            </p:cNvGrpSpPr>
            <p:nvPr/>
          </p:nvGrpSpPr>
          <p:grpSpPr bwMode="auto">
            <a:xfrm>
              <a:off x="144" y="1248"/>
              <a:ext cx="4656" cy="201"/>
              <a:chOff x="144" y="1248"/>
              <a:chExt cx="4656" cy="201"/>
            </a:xfrm>
          </p:grpSpPr>
          <p:sp>
            <p:nvSpPr>
              <p:cNvPr id="3584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CA">
                  <a:latin typeface="Arial" charset="0"/>
                </a:endParaRPr>
              </a:p>
            </p:txBody>
          </p:sp>
          <p:sp>
            <p:nvSpPr>
              <p:cNvPr id="35848"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CA">
                  <a:latin typeface="Arial" charset="0"/>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585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Arial" charset="0"/>
              </a:defRPr>
            </a:lvl1pPr>
          </a:lstStyle>
          <a:p>
            <a:pPr>
              <a:defRPr/>
            </a:pPr>
            <a:endParaRPr lang="en-US"/>
          </a:p>
        </p:txBody>
      </p:sp>
      <p:sp>
        <p:nvSpPr>
          <p:cNvPr id="3585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Arial" charset="0"/>
              </a:defRPr>
            </a:lvl1pPr>
          </a:lstStyle>
          <a:p>
            <a:pPr>
              <a:defRPr/>
            </a:pPr>
            <a:endParaRPr lang="en-US"/>
          </a:p>
        </p:txBody>
      </p:sp>
      <p:sp>
        <p:nvSpPr>
          <p:cNvPr id="3585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86F7D114-95AF-4B1B-BD57-6056FD45A32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a:xfrm>
            <a:off x="685800" y="1192213"/>
            <a:ext cx="8229600" cy="1481137"/>
          </a:xfrm>
        </p:spPr>
        <p:txBody>
          <a:bodyPr/>
          <a:lstStyle/>
          <a:p>
            <a:pPr eaLnBrk="1" hangingPunct="1"/>
            <a:r>
              <a:rPr lang="en-US" altLang="en-US" smtClean="0"/>
              <a:t>Variables in Science Experiments</a:t>
            </a:r>
          </a:p>
        </p:txBody>
      </p:sp>
      <p:sp>
        <p:nvSpPr>
          <p:cNvPr id="3075" name="Rectangle 3"/>
          <p:cNvSpPr>
            <a:spLocks noGrp="1" noChangeArrowheads="1"/>
          </p:cNvSpPr>
          <p:nvPr>
            <p:ph type="subTitle" idx="1"/>
          </p:nvPr>
        </p:nvSpPr>
        <p:spPr/>
        <p:txBody>
          <a:bodyPr/>
          <a:lstStyle/>
          <a:p>
            <a:pPr eaLnBrk="1" hangingPunct="1"/>
            <a:r>
              <a:rPr lang="en-US" altLang="en-US" smtClean="0"/>
              <a:t>What makes an experiment “fair”?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a:xfrm>
            <a:off x="914400" y="762000"/>
            <a:ext cx="7772400" cy="1143000"/>
          </a:xfrm>
        </p:spPr>
        <p:txBody>
          <a:bodyPr/>
          <a:lstStyle/>
          <a:p>
            <a:pPr eaLnBrk="1" hangingPunct="1"/>
            <a:r>
              <a:rPr lang="en-US" altLang="en-US" sz="3200" smtClean="0"/>
              <a:t>Is Yasmeen’s experiment fair?   </a:t>
            </a:r>
            <a:br>
              <a:rPr lang="en-US" altLang="en-US" sz="3200" smtClean="0"/>
            </a:br>
            <a:r>
              <a:rPr lang="en-US" altLang="en-US" sz="3200" smtClean="0"/>
              <a:t/>
            </a:r>
            <a:br>
              <a:rPr lang="en-US" altLang="en-US" sz="3200" smtClean="0"/>
            </a:br>
            <a:r>
              <a:rPr lang="en-US" altLang="en-US" sz="3200" smtClean="0"/>
              <a:t>YES?  NO?</a:t>
            </a:r>
          </a:p>
        </p:txBody>
      </p:sp>
      <p:sp>
        <p:nvSpPr>
          <p:cNvPr id="9219" name="Rectangle 3"/>
          <p:cNvSpPr>
            <a:spLocks noGrp="1" noChangeArrowheads="1"/>
          </p:cNvSpPr>
          <p:nvPr>
            <p:ph type="body" idx="1"/>
          </p:nvPr>
        </p:nvSpPr>
        <p:spPr>
          <a:xfrm>
            <a:off x="685800" y="5029200"/>
            <a:ext cx="7772400" cy="1371600"/>
          </a:xfrm>
        </p:spPr>
        <p:txBody>
          <a:bodyPr/>
          <a:lstStyle/>
          <a:p>
            <a:pPr eaLnBrk="1" hangingPunct="1">
              <a:buFont typeface="Wingdings" panose="05000000000000000000" pitchFamily="2" charset="2"/>
              <a:buNone/>
            </a:pPr>
            <a:r>
              <a:rPr lang="en-US" altLang="en-US" b="1" smtClean="0">
                <a:solidFill>
                  <a:srgbClr val="FF0000"/>
                </a:solidFill>
              </a:rPr>
              <a:t>NO!</a:t>
            </a:r>
            <a:r>
              <a:rPr lang="en-US" altLang="en-US" smtClean="0"/>
              <a:t>  It isn’t fair since the locations of the feeders were very different!</a:t>
            </a:r>
          </a:p>
        </p:txBody>
      </p:sp>
      <p:grpSp>
        <p:nvGrpSpPr>
          <p:cNvPr id="12292" name="Group 68"/>
          <p:cNvGrpSpPr>
            <a:grpSpLocks noChangeAspect="1"/>
          </p:cNvGrpSpPr>
          <p:nvPr/>
        </p:nvGrpSpPr>
        <p:grpSpPr bwMode="auto">
          <a:xfrm>
            <a:off x="6705600" y="2801938"/>
            <a:ext cx="1371600" cy="1058862"/>
            <a:chOff x="240" y="2112"/>
            <a:chExt cx="1082" cy="835"/>
          </a:xfrm>
        </p:grpSpPr>
        <p:sp>
          <p:nvSpPr>
            <p:cNvPr id="12411" name="AutoShape 69"/>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2412" name="Freeform 70"/>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3" name="Freeform 71"/>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4" name="Freeform 72"/>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5" name="Freeform 73"/>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6" name="Freeform 74"/>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7" name="Freeform 75"/>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8" name="Freeform 76"/>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9" name="Freeform 77"/>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0" name="Freeform 78"/>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1" name="Freeform 79"/>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2" name="Rectangle 80"/>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423" name="Rectangle 81"/>
            <p:cNvSpPr>
              <a:spLocks noChangeArrowheads="1"/>
            </p:cNvSpPr>
            <p:nvPr/>
          </p:nvSpPr>
          <p:spPr bwMode="auto">
            <a:xfrm>
              <a:off x="796" y="2367"/>
              <a:ext cx="375" cy="363"/>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424" name="Rectangle 82"/>
            <p:cNvSpPr>
              <a:spLocks noChangeArrowheads="1"/>
            </p:cNvSpPr>
            <p:nvPr/>
          </p:nvSpPr>
          <p:spPr bwMode="auto">
            <a:xfrm>
              <a:off x="770" y="2808"/>
              <a:ext cx="397" cy="77"/>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425" name="Freeform 83"/>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6" name="Rectangle 84"/>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427" name="Freeform 85"/>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8" name="Freeform 86"/>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29" name="Freeform 87"/>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0" name="Freeform 88"/>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1" name="Freeform 89"/>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2" name="Freeform 90"/>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3" name="Freeform 91"/>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4" name="Freeform 92"/>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5" name="Freeform 93"/>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6" name="Freeform 94"/>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7" name="Freeform 95"/>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8" name="Freeform 96"/>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39" name="Freeform 97"/>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40" name="Freeform 98"/>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41" name="Freeform 99"/>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
        <p:nvSpPr>
          <p:cNvPr id="9316" name="Tree"/>
          <p:cNvSpPr>
            <a:spLocks noEditPoints="1" noChangeArrowheads="1"/>
          </p:cNvSpPr>
          <p:nvPr/>
        </p:nvSpPr>
        <p:spPr bwMode="auto">
          <a:xfrm>
            <a:off x="6248400" y="2819400"/>
            <a:ext cx="1809750" cy="180975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CA">
              <a:latin typeface="Arial" charset="0"/>
            </a:endParaRPr>
          </a:p>
        </p:txBody>
      </p:sp>
      <p:grpSp>
        <p:nvGrpSpPr>
          <p:cNvPr id="12294" name="Group 182"/>
          <p:cNvGrpSpPr>
            <a:grpSpLocks/>
          </p:cNvGrpSpPr>
          <p:nvPr/>
        </p:nvGrpSpPr>
        <p:grpSpPr bwMode="auto">
          <a:xfrm>
            <a:off x="1504950" y="2819400"/>
            <a:ext cx="1098550" cy="1082675"/>
            <a:chOff x="948" y="1776"/>
            <a:chExt cx="692" cy="682"/>
          </a:xfrm>
        </p:grpSpPr>
        <p:sp>
          <p:nvSpPr>
            <p:cNvPr id="12392" name="Freeform 8"/>
            <p:cNvSpPr>
              <a:spLocks/>
            </p:cNvSpPr>
            <p:nvPr/>
          </p:nvSpPr>
          <p:spPr bwMode="auto">
            <a:xfrm>
              <a:off x="948" y="2150"/>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3" name="Freeform 9"/>
            <p:cNvSpPr>
              <a:spLocks/>
            </p:cNvSpPr>
            <p:nvPr/>
          </p:nvSpPr>
          <p:spPr bwMode="auto">
            <a:xfrm>
              <a:off x="1072" y="2332"/>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4" name="Freeform 10"/>
            <p:cNvSpPr>
              <a:spLocks/>
            </p:cNvSpPr>
            <p:nvPr/>
          </p:nvSpPr>
          <p:spPr bwMode="auto">
            <a:xfrm>
              <a:off x="1119" y="2390"/>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5" name="Freeform 11"/>
            <p:cNvSpPr>
              <a:spLocks/>
            </p:cNvSpPr>
            <p:nvPr/>
          </p:nvSpPr>
          <p:spPr bwMode="auto">
            <a:xfrm>
              <a:off x="1131" y="2440"/>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6" name="Freeform 12"/>
            <p:cNvSpPr>
              <a:spLocks/>
            </p:cNvSpPr>
            <p:nvPr/>
          </p:nvSpPr>
          <p:spPr bwMode="auto">
            <a:xfrm>
              <a:off x="1130" y="2351"/>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7" name="Freeform 13"/>
            <p:cNvSpPr>
              <a:spLocks/>
            </p:cNvSpPr>
            <p:nvPr/>
          </p:nvSpPr>
          <p:spPr bwMode="auto">
            <a:xfrm>
              <a:off x="1160" y="2265"/>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8" name="Freeform 14"/>
            <p:cNvSpPr>
              <a:spLocks/>
            </p:cNvSpPr>
            <p:nvPr/>
          </p:nvSpPr>
          <p:spPr bwMode="auto">
            <a:xfrm>
              <a:off x="1219" y="2227"/>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9" name="Freeform 15"/>
            <p:cNvSpPr>
              <a:spLocks/>
            </p:cNvSpPr>
            <p:nvPr/>
          </p:nvSpPr>
          <p:spPr bwMode="auto">
            <a:xfrm>
              <a:off x="1248" y="2207"/>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0" name="Freeform 25"/>
            <p:cNvSpPr>
              <a:spLocks/>
            </p:cNvSpPr>
            <p:nvPr/>
          </p:nvSpPr>
          <p:spPr bwMode="auto">
            <a:xfrm>
              <a:off x="1448" y="2255"/>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1" name="Freeform 26"/>
            <p:cNvSpPr>
              <a:spLocks/>
            </p:cNvSpPr>
            <p:nvPr/>
          </p:nvSpPr>
          <p:spPr bwMode="auto">
            <a:xfrm>
              <a:off x="1380" y="2299"/>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2" name="Freeform 27"/>
            <p:cNvSpPr>
              <a:spLocks/>
            </p:cNvSpPr>
            <p:nvPr/>
          </p:nvSpPr>
          <p:spPr bwMode="auto">
            <a:xfrm>
              <a:off x="1476" y="2361"/>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3" name="Freeform 28"/>
            <p:cNvSpPr>
              <a:spLocks/>
            </p:cNvSpPr>
            <p:nvPr/>
          </p:nvSpPr>
          <p:spPr bwMode="auto">
            <a:xfrm>
              <a:off x="1543" y="2299"/>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4" name="Freeform 29"/>
            <p:cNvSpPr>
              <a:spLocks/>
            </p:cNvSpPr>
            <p:nvPr/>
          </p:nvSpPr>
          <p:spPr bwMode="auto">
            <a:xfrm>
              <a:off x="1545" y="235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5" name="Freeform 30"/>
            <p:cNvSpPr>
              <a:spLocks/>
            </p:cNvSpPr>
            <p:nvPr/>
          </p:nvSpPr>
          <p:spPr bwMode="auto">
            <a:xfrm>
              <a:off x="1522" y="2261"/>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6" name="Freeform 31"/>
            <p:cNvSpPr>
              <a:spLocks/>
            </p:cNvSpPr>
            <p:nvPr/>
          </p:nvSpPr>
          <p:spPr bwMode="auto">
            <a:xfrm>
              <a:off x="1409" y="2356"/>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7" name="Freeform 32"/>
            <p:cNvSpPr>
              <a:spLocks/>
            </p:cNvSpPr>
            <p:nvPr/>
          </p:nvSpPr>
          <p:spPr bwMode="auto">
            <a:xfrm>
              <a:off x="1456" y="2312"/>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8" name="Freeform 33"/>
            <p:cNvSpPr>
              <a:spLocks/>
            </p:cNvSpPr>
            <p:nvPr/>
          </p:nvSpPr>
          <p:spPr bwMode="auto">
            <a:xfrm>
              <a:off x="1329" y="2336"/>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09" name="Freeform 34"/>
            <p:cNvSpPr>
              <a:spLocks/>
            </p:cNvSpPr>
            <p:nvPr/>
          </p:nvSpPr>
          <p:spPr bwMode="auto">
            <a:xfrm>
              <a:off x="1612" y="2331"/>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410" name="Freeform 35"/>
            <p:cNvSpPr>
              <a:spLocks/>
            </p:cNvSpPr>
            <p:nvPr/>
          </p:nvSpPr>
          <p:spPr bwMode="auto">
            <a:xfrm>
              <a:off x="1296" y="1776"/>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pic>
        <p:nvPicPr>
          <p:cNvPr id="12295" name="Picture 104" descr="MCj043391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3528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296" name="Group 36"/>
          <p:cNvGrpSpPr>
            <a:grpSpLocks noChangeAspect="1"/>
          </p:cNvGrpSpPr>
          <p:nvPr/>
        </p:nvGrpSpPr>
        <p:grpSpPr bwMode="auto">
          <a:xfrm>
            <a:off x="4114800" y="2751138"/>
            <a:ext cx="1219200" cy="941387"/>
            <a:chOff x="240" y="2112"/>
            <a:chExt cx="1082" cy="835"/>
          </a:xfrm>
        </p:grpSpPr>
        <p:sp>
          <p:nvSpPr>
            <p:cNvPr id="12361" name="AutoShape 37"/>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2362" name="Freeform 38"/>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3" name="Freeform 39"/>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4" name="Freeform 40"/>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5" name="Freeform 41"/>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6" name="Freeform 42"/>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7" name="Freeform 43"/>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8" name="Freeform 44"/>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9" name="Freeform 45"/>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0" name="Freeform 46"/>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1" name="Freeform 47"/>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2" name="Rectangle 48"/>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73" name="Rectangle 49"/>
            <p:cNvSpPr>
              <a:spLocks noChangeArrowheads="1"/>
            </p:cNvSpPr>
            <p:nvPr/>
          </p:nvSpPr>
          <p:spPr bwMode="auto">
            <a:xfrm>
              <a:off x="796" y="2367"/>
              <a:ext cx="375" cy="36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74" name="Rectangle 50"/>
            <p:cNvSpPr>
              <a:spLocks noChangeArrowheads="1"/>
            </p:cNvSpPr>
            <p:nvPr/>
          </p:nvSpPr>
          <p:spPr bwMode="auto">
            <a:xfrm>
              <a:off x="770" y="2808"/>
              <a:ext cx="397" cy="7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75" name="Freeform 51"/>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6" name="Rectangle 52"/>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77" name="Freeform 53"/>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8" name="Freeform 54"/>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79" name="Freeform 55"/>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0" name="Freeform 56"/>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1" name="Freeform 57"/>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2" name="Freeform 58"/>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3" name="Freeform 59"/>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4" name="Freeform 60"/>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5" name="Freeform 61"/>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6" name="Freeform 62"/>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7" name="Freeform 63"/>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8" name="Freeform 64"/>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89" name="Freeform 65"/>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0" name="Freeform 66"/>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91" name="Freeform 67"/>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2297" name="Group 149"/>
          <p:cNvGrpSpPr>
            <a:grpSpLocks/>
          </p:cNvGrpSpPr>
          <p:nvPr/>
        </p:nvGrpSpPr>
        <p:grpSpPr bwMode="auto">
          <a:xfrm>
            <a:off x="990600" y="2362200"/>
            <a:ext cx="1981200" cy="2362200"/>
            <a:chOff x="624" y="1488"/>
            <a:chExt cx="1110" cy="1132"/>
          </a:xfrm>
        </p:grpSpPr>
        <p:sp>
          <p:nvSpPr>
            <p:cNvPr id="12330" name="AutoShape 106"/>
            <p:cNvSpPr>
              <a:spLocks noChangeAspect="1" noChangeArrowheads="1" noTextEdit="1"/>
            </p:cNvSpPr>
            <p:nvPr/>
          </p:nvSpPr>
          <p:spPr bwMode="auto">
            <a:xfrm>
              <a:off x="624" y="1488"/>
              <a:ext cx="1110" cy="1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2331" name="Freeform 108"/>
            <p:cNvSpPr>
              <a:spLocks/>
            </p:cNvSpPr>
            <p:nvPr/>
          </p:nvSpPr>
          <p:spPr bwMode="auto">
            <a:xfrm>
              <a:off x="1012" y="1501"/>
              <a:ext cx="286" cy="120"/>
            </a:xfrm>
            <a:custGeom>
              <a:avLst/>
              <a:gdLst>
                <a:gd name="T0" fmla="*/ 10 w 573"/>
                <a:gd name="T1" fmla="*/ 205 h 239"/>
                <a:gd name="T2" fmla="*/ 0 w 573"/>
                <a:gd name="T3" fmla="*/ 226 h 239"/>
                <a:gd name="T4" fmla="*/ 4 w 573"/>
                <a:gd name="T5" fmla="*/ 235 h 239"/>
                <a:gd name="T6" fmla="*/ 18 w 573"/>
                <a:gd name="T7" fmla="*/ 239 h 239"/>
                <a:gd name="T8" fmla="*/ 31 w 573"/>
                <a:gd name="T9" fmla="*/ 233 h 239"/>
                <a:gd name="T10" fmla="*/ 44 w 573"/>
                <a:gd name="T11" fmla="*/ 232 h 239"/>
                <a:gd name="T12" fmla="*/ 61 w 573"/>
                <a:gd name="T13" fmla="*/ 226 h 239"/>
                <a:gd name="T14" fmla="*/ 78 w 573"/>
                <a:gd name="T15" fmla="*/ 218 h 239"/>
                <a:gd name="T16" fmla="*/ 97 w 573"/>
                <a:gd name="T17" fmla="*/ 213 h 239"/>
                <a:gd name="T18" fmla="*/ 118 w 573"/>
                <a:gd name="T19" fmla="*/ 203 h 239"/>
                <a:gd name="T20" fmla="*/ 137 w 573"/>
                <a:gd name="T21" fmla="*/ 194 h 239"/>
                <a:gd name="T22" fmla="*/ 158 w 573"/>
                <a:gd name="T23" fmla="*/ 182 h 239"/>
                <a:gd name="T24" fmla="*/ 177 w 573"/>
                <a:gd name="T25" fmla="*/ 169 h 239"/>
                <a:gd name="T26" fmla="*/ 196 w 573"/>
                <a:gd name="T27" fmla="*/ 155 h 239"/>
                <a:gd name="T28" fmla="*/ 213 w 573"/>
                <a:gd name="T29" fmla="*/ 142 h 239"/>
                <a:gd name="T30" fmla="*/ 230 w 573"/>
                <a:gd name="T31" fmla="*/ 131 h 239"/>
                <a:gd name="T32" fmla="*/ 242 w 573"/>
                <a:gd name="T33" fmla="*/ 119 h 239"/>
                <a:gd name="T34" fmla="*/ 257 w 573"/>
                <a:gd name="T35" fmla="*/ 106 h 239"/>
                <a:gd name="T36" fmla="*/ 276 w 573"/>
                <a:gd name="T37" fmla="*/ 91 h 239"/>
                <a:gd name="T38" fmla="*/ 286 w 573"/>
                <a:gd name="T39" fmla="*/ 78 h 239"/>
                <a:gd name="T40" fmla="*/ 295 w 573"/>
                <a:gd name="T41" fmla="*/ 76 h 239"/>
                <a:gd name="T42" fmla="*/ 312 w 573"/>
                <a:gd name="T43" fmla="*/ 72 h 239"/>
                <a:gd name="T44" fmla="*/ 327 w 573"/>
                <a:gd name="T45" fmla="*/ 70 h 239"/>
                <a:gd name="T46" fmla="*/ 341 w 573"/>
                <a:gd name="T47" fmla="*/ 70 h 239"/>
                <a:gd name="T48" fmla="*/ 354 w 573"/>
                <a:gd name="T49" fmla="*/ 68 h 239"/>
                <a:gd name="T50" fmla="*/ 367 w 573"/>
                <a:gd name="T51" fmla="*/ 66 h 239"/>
                <a:gd name="T52" fmla="*/ 383 w 573"/>
                <a:gd name="T53" fmla="*/ 66 h 239"/>
                <a:gd name="T54" fmla="*/ 398 w 573"/>
                <a:gd name="T55" fmla="*/ 66 h 239"/>
                <a:gd name="T56" fmla="*/ 413 w 573"/>
                <a:gd name="T57" fmla="*/ 64 h 239"/>
                <a:gd name="T58" fmla="*/ 428 w 573"/>
                <a:gd name="T59" fmla="*/ 64 h 239"/>
                <a:gd name="T60" fmla="*/ 443 w 573"/>
                <a:gd name="T61" fmla="*/ 62 h 239"/>
                <a:gd name="T62" fmla="*/ 457 w 573"/>
                <a:gd name="T63" fmla="*/ 62 h 239"/>
                <a:gd name="T64" fmla="*/ 470 w 573"/>
                <a:gd name="T65" fmla="*/ 64 h 239"/>
                <a:gd name="T66" fmla="*/ 491 w 573"/>
                <a:gd name="T67" fmla="*/ 64 h 239"/>
                <a:gd name="T68" fmla="*/ 506 w 573"/>
                <a:gd name="T69" fmla="*/ 68 h 239"/>
                <a:gd name="T70" fmla="*/ 516 w 573"/>
                <a:gd name="T71" fmla="*/ 76 h 239"/>
                <a:gd name="T72" fmla="*/ 519 w 573"/>
                <a:gd name="T73" fmla="*/ 91 h 239"/>
                <a:gd name="T74" fmla="*/ 519 w 573"/>
                <a:gd name="T75" fmla="*/ 104 h 239"/>
                <a:gd name="T76" fmla="*/ 519 w 573"/>
                <a:gd name="T77" fmla="*/ 116 h 239"/>
                <a:gd name="T78" fmla="*/ 521 w 573"/>
                <a:gd name="T79" fmla="*/ 125 h 239"/>
                <a:gd name="T80" fmla="*/ 533 w 573"/>
                <a:gd name="T81" fmla="*/ 129 h 239"/>
                <a:gd name="T82" fmla="*/ 546 w 573"/>
                <a:gd name="T83" fmla="*/ 125 h 239"/>
                <a:gd name="T84" fmla="*/ 561 w 573"/>
                <a:gd name="T85" fmla="*/ 116 h 239"/>
                <a:gd name="T86" fmla="*/ 571 w 573"/>
                <a:gd name="T87" fmla="*/ 95 h 239"/>
                <a:gd name="T88" fmla="*/ 569 w 573"/>
                <a:gd name="T89" fmla="*/ 81 h 239"/>
                <a:gd name="T90" fmla="*/ 554 w 573"/>
                <a:gd name="T91" fmla="*/ 60 h 239"/>
                <a:gd name="T92" fmla="*/ 535 w 573"/>
                <a:gd name="T93" fmla="*/ 38 h 239"/>
                <a:gd name="T94" fmla="*/ 512 w 573"/>
                <a:gd name="T95" fmla="*/ 17 h 239"/>
                <a:gd name="T96" fmla="*/ 498 w 573"/>
                <a:gd name="T97" fmla="*/ 2 h 239"/>
                <a:gd name="T98" fmla="*/ 153 w 573"/>
                <a:gd name="T99" fmla="*/ 117 h 23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73"/>
                <a:gd name="T151" fmla="*/ 0 h 239"/>
                <a:gd name="T152" fmla="*/ 573 w 573"/>
                <a:gd name="T153" fmla="*/ 239 h 23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73" h="239">
                  <a:moveTo>
                    <a:pt x="21" y="192"/>
                  </a:moveTo>
                  <a:lnTo>
                    <a:pt x="16" y="199"/>
                  </a:lnTo>
                  <a:lnTo>
                    <a:pt x="10" y="205"/>
                  </a:lnTo>
                  <a:lnTo>
                    <a:pt x="4" y="213"/>
                  </a:lnTo>
                  <a:lnTo>
                    <a:pt x="0" y="220"/>
                  </a:lnTo>
                  <a:lnTo>
                    <a:pt x="0" y="226"/>
                  </a:lnTo>
                  <a:lnTo>
                    <a:pt x="0" y="233"/>
                  </a:lnTo>
                  <a:lnTo>
                    <a:pt x="4" y="235"/>
                  </a:lnTo>
                  <a:lnTo>
                    <a:pt x="8" y="239"/>
                  </a:lnTo>
                  <a:lnTo>
                    <a:pt x="12" y="239"/>
                  </a:lnTo>
                  <a:lnTo>
                    <a:pt x="18" y="239"/>
                  </a:lnTo>
                  <a:lnTo>
                    <a:pt x="25" y="235"/>
                  </a:lnTo>
                  <a:lnTo>
                    <a:pt x="29" y="233"/>
                  </a:lnTo>
                  <a:lnTo>
                    <a:pt x="31" y="233"/>
                  </a:lnTo>
                  <a:lnTo>
                    <a:pt x="35" y="233"/>
                  </a:lnTo>
                  <a:lnTo>
                    <a:pt x="40" y="233"/>
                  </a:lnTo>
                  <a:lnTo>
                    <a:pt x="44" y="232"/>
                  </a:lnTo>
                  <a:lnTo>
                    <a:pt x="50" y="230"/>
                  </a:lnTo>
                  <a:lnTo>
                    <a:pt x="56" y="228"/>
                  </a:lnTo>
                  <a:lnTo>
                    <a:pt x="61" y="226"/>
                  </a:lnTo>
                  <a:lnTo>
                    <a:pt x="67" y="224"/>
                  </a:lnTo>
                  <a:lnTo>
                    <a:pt x="73" y="222"/>
                  </a:lnTo>
                  <a:lnTo>
                    <a:pt x="78" y="218"/>
                  </a:lnTo>
                  <a:lnTo>
                    <a:pt x="86" y="218"/>
                  </a:lnTo>
                  <a:lnTo>
                    <a:pt x="92" y="214"/>
                  </a:lnTo>
                  <a:lnTo>
                    <a:pt x="97" y="213"/>
                  </a:lnTo>
                  <a:lnTo>
                    <a:pt x="103" y="209"/>
                  </a:lnTo>
                  <a:lnTo>
                    <a:pt x="111" y="207"/>
                  </a:lnTo>
                  <a:lnTo>
                    <a:pt x="118" y="203"/>
                  </a:lnTo>
                  <a:lnTo>
                    <a:pt x="124" y="199"/>
                  </a:lnTo>
                  <a:lnTo>
                    <a:pt x="130" y="195"/>
                  </a:lnTo>
                  <a:lnTo>
                    <a:pt x="137" y="194"/>
                  </a:lnTo>
                  <a:lnTo>
                    <a:pt x="145" y="190"/>
                  </a:lnTo>
                  <a:lnTo>
                    <a:pt x="151" y="184"/>
                  </a:lnTo>
                  <a:lnTo>
                    <a:pt x="158" y="182"/>
                  </a:lnTo>
                  <a:lnTo>
                    <a:pt x="164" y="178"/>
                  </a:lnTo>
                  <a:lnTo>
                    <a:pt x="172" y="174"/>
                  </a:lnTo>
                  <a:lnTo>
                    <a:pt x="177" y="169"/>
                  </a:lnTo>
                  <a:lnTo>
                    <a:pt x="183" y="165"/>
                  </a:lnTo>
                  <a:lnTo>
                    <a:pt x="192" y="161"/>
                  </a:lnTo>
                  <a:lnTo>
                    <a:pt x="196" y="155"/>
                  </a:lnTo>
                  <a:lnTo>
                    <a:pt x="202" y="152"/>
                  </a:lnTo>
                  <a:lnTo>
                    <a:pt x="208" y="148"/>
                  </a:lnTo>
                  <a:lnTo>
                    <a:pt x="213" y="142"/>
                  </a:lnTo>
                  <a:lnTo>
                    <a:pt x="219" y="138"/>
                  </a:lnTo>
                  <a:lnTo>
                    <a:pt x="225" y="135"/>
                  </a:lnTo>
                  <a:lnTo>
                    <a:pt x="230" y="131"/>
                  </a:lnTo>
                  <a:lnTo>
                    <a:pt x="234" y="127"/>
                  </a:lnTo>
                  <a:lnTo>
                    <a:pt x="238" y="123"/>
                  </a:lnTo>
                  <a:lnTo>
                    <a:pt x="242" y="119"/>
                  </a:lnTo>
                  <a:lnTo>
                    <a:pt x="246" y="116"/>
                  </a:lnTo>
                  <a:lnTo>
                    <a:pt x="251" y="112"/>
                  </a:lnTo>
                  <a:lnTo>
                    <a:pt x="257" y="106"/>
                  </a:lnTo>
                  <a:lnTo>
                    <a:pt x="265" y="100"/>
                  </a:lnTo>
                  <a:lnTo>
                    <a:pt x="270" y="95"/>
                  </a:lnTo>
                  <a:lnTo>
                    <a:pt x="276" y="91"/>
                  </a:lnTo>
                  <a:lnTo>
                    <a:pt x="278" y="85"/>
                  </a:lnTo>
                  <a:lnTo>
                    <a:pt x="282" y="81"/>
                  </a:lnTo>
                  <a:lnTo>
                    <a:pt x="286" y="78"/>
                  </a:lnTo>
                  <a:lnTo>
                    <a:pt x="287" y="76"/>
                  </a:lnTo>
                  <a:lnTo>
                    <a:pt x="291" y="76"/>
                  </a:lnTo>
                  <a:lnTo>
                    <a:pt x="295" y="76"/>
                  </a:lnTo>
                  <a:lnTo>
                    <a:pt x="301" y="74"/>
                  </a:lnTo>
                  <a:lnTo>
                    <a:pt x="306" y="74"/>
                  </a:lnTo>
                  <a:lnTo>
                    <a:pt x="312" y="72"/>
                  </a:lnTo>
                  <a:lnTo>
                    <a:pt x="320" y="72"/>
                  </a:lnTo>
                  <a:lnTo>
                    <a:pt x="324" y="70"/>
                  </a:lnTo>
                  <a:lnTo>
                    <a:pt x="327" y="70"/>
                  </a:lnTo>
                  <a:lnTo>
                    <a:pt x="331" y="70"/>
                  </a:lnTo>
                  <a:lnTo>
                    <a:pt x="335" y="70"/>
                  </a:lnTo>
                  <a:lnTo>
                    <a:pt x="341" y="70"/>
                  </a:lnTo>
                  <a:lnTo>
                    <a:pt x="345" y="70"/>
                  </a:lnTo>
                  <a:lnTo>
                    <a:pt x="348" y="68"/>
                  </a:lnTo>
                  <a:lnTo>
                    <a:pt x="354" y="68"/>
                  </a:lnTo>
                  <a:lnTo>
                    <a:pt x="358" y="68"/>
                  </a:lnTo>
                  <a:lnTo>
                    <a:pt x="362" y="66"/>
                  </a:lnTo>
                  <a:lnTo>
                    <a:pt x="367" y="66"/>
                  </a:lnTo>
                  <a:lnTo>
                    <a:pt x="373" y="66"/>
                  </a:lnTo>
                  <a:lnTo>
                    <a:pt x="377" y="66"/>
                  </a:lnTo>
                  <a:lnTo>
                    <a:pt x="383" y="66"/>
                  </a:lnTo>
                  <a:lnTo>
                    <a:pt x="388" y="66"/>
                  </a:lnTo>
                  <a:lnTo>
                    <a:pt x="394" y="66"/>
                  </a:lnTo>
                  <a:lnTo>
                    <a:pt x="398" y="66"/>
                  </a:lnTo>
                  <a:lnTo>
                    <a:pt x="403" y="64"/>
                  </a:lnTo>
                  <a:lnTo>
                    <a:pt x="409" y="64"/>
                  </a:lnTo>
                  <a:lnTo>
                    <a:pt x="413" y="64"/>
                  </a:lnTo>
                  <a:lnTo>
                    <a:pt x="419" y="64"/>
                  </a:lnTo>
                  <a:lnTo>
                    <a:pt x="422" y="64"/>
                  </a:lnTo>
                  <a:lnTo>
                    <a:pt x="428" y="64"/>
                  </a:lnTo>
                  <a:lnTo>
                    <a:pt x="434" y="64"/>
                  </a:lnTo>
                  <a:lnTo>
                    <a:pt x="438" y="62"/>
                  </a:lnTo>
                  <a:lnTo>
                    <a:pt x="443" y="62"/>
                  </a:lnTo>
                  <a:lnTo>
                    <a:pt x="447" y="62"/>
                  </a:lnTo>
                  <a:lnTo>
                    <a:pt x="453" y="62"/>
                  </a:lnTo>
                  <a:lnTo>
                    <a:pt x="457" y="62"/>
                  </a:lnTo>
                  <a:lnTo>
                    <a:pt x="460" y="62"/>
                  </a:lnTo>
                  <a:lnTo>
                    <a:pt x="464" y="62"/>
                  </a:lnTo>
                  <a:lnTo>
                    <a:pt x="470" y="64"/>
                  </a:lnTo>
                  <a:lnTo>
                    <a:pt x="478" y="64"/>
                  </a:lnTo>
                  <a:lnTo>
                    <a:pt x="483" y="64"/>
                  </a:lnTo>
                  <a:lnTo>
                    <a:pt x="491" y="64"/>
                  </a:lnTo>
                  <a:lnTo>
                    <a:pt x="498" y="66"/>
                  </a:lnTo>
                  <a:lnTo>
                    <a:pt x="502" y="66"/>
                  </a:lnTo>
                  <a:lnTo>
                    <a:pt x="506" y="68"/>
                  </a:lnTo>
                  <a:lnTo>
                    <a:pt x="510" y="70"/>
                  </a:lnTo>
                  <a:lnTo>
                    <a:pt x="512" y="72"/>
                  </a:lnTo>
                  <a:lnTo>
                    <a:pt x="516" y="76"/>
                  </a:lnTo>
                  <a:lnTo>
                    <a:pt x="517" y="81"/>
                  </a:lnTo>
                  <a:lnTo>
                    <a:pt x="517" y="85"/>
                  </a:lnTo>
                  <a:lnTo>
                    <a:pt x="519" y="91"/>
                  </a:lnTo>
                  <a:lnTo>
                    <a:pt x="519" y="95"/>
                  </a:lnTo>
                  <a:lnTo>
                    <a:pt x="519" y="100"/>
                  </a:lnTo>
                  <a:lnTo>
                    <a:pt x="519" y="104"/>
                  </a:lnTo>
                  <a:lnTo>
                    <a:pt x="519" y="110"/>
                  </a:lnTo>
                  <a:lnTo>
                    <a:pt x="519" y="112"/>
                  </a:lnTo>
                  <a:lnTo>
                    <a:pt x="519" y="116"/>
                  </a:lnTo>
                  <a:lnTo>
                    <a:pt x="519" y="119"/>
                  </a:lnTo>
                  <a:lnTo>
                    <a:pt x="521" y="123"/>
                  </a:lnTo>
                  <a:lnTo>
                    <a:pt x="521" y="125"/>
                  </a:lnTo>
                  <a:lnTo>
                    <a:pt x="525" y="127"/>
                  </a:lnTo>
                  <a:lnTo>
                    <a:pt x="527" y="127"/>
                  </a:lnTo>
                  <a:lnTo>
                    <a:pt x="533" y="129"/>
                  </a:lnTo>
                  <a:lnTo>
                    <a:pt x="536" y="127"/>
                  </a:lnTo>
                  <a:lnTo>
                    <a:pt x="542" y="125"/>
                  </a:lnTo>
                  <a:lnTo>
                    <a:pt x="546" y="125"/>
                  </a:lnTo>
                  <a:lnTo>
                    <a:pt x="548" y="123"/>
                  </a:lnTo>
                  <a:lnTo>
                    <a:pt x="555" y="119"/>
                  </a:lnTo>
                  <a:lnTo>
                    <a:pt x="561" y="116"/>
                  </a:lnTo>
                  <a:lnTo>
                    <a:pt x="565" y="108"/>
                  </a:lnTo>
                  <a:lnTo>
                    <a:pt x="569" y="100"/>
                  </a:lnTo>
                  <a:lnTo>
                    <a:pt x="571" y="95"/>
                  </a:lnTo>
                  <a:lnTo>
                    <a:pt x="573" y="91"/>
                  </a:lnTo>
                  <a:lnTo>
                    <a:pt x="571" y="85"/>
                  </a:lnTo>
                  <a:lnTo>
                    <a:pt x="569" y="81"/>
                  </a:lnTo>
                  <a:lnTo>
                    <a:pt x="565" y="74"/>
                  </a:lnTo>
                  <a:lnTo>
                    <a:pt x="561" y="68"/>
                  </a:lnTo>
                  <a:lnTo>
                    <a:pt x="554" y="60"/>
                  </a:lnTo>
                  <a:lnTo>
                    <a:pt x="548" y="53"/>
                  </a:lnTo>
                  <a:lnTo>
                    <a:pt x="540" y="45"/>
                  </a:lnTo>
                  <a:lnTo>
                    <a:pt x="535" y="38"/>
                  </a:lnTo>
                  <a:lnTo>
                    <a:pt x="527" y="30"/>
                  </a:lnTo>
                  <a:lnTo>
                    <a:pt x="517" y="22"/>
                  </a:lnTo>
                  <a:lnTo>
                    <a:pt x="512" y="17"/>
                  </a:lnTo>
                  <a:lnTo>
                    <a:pt x="506" y="11"/>
                  </a:lnTo>
                  <a:lnTo>
                    <a:pt x="502" y="5"/>
                  </a:lnTo>
                  <a:lnTo>
                    <a:pt x="498" y="2"/>
                  </a:lnTo>
                  <a:lnTo>
                    <a:pt x="495" y="0"/>
                  </a:lnTo>
                  <a:lnTo>
                    <a:pt x="276" y="36"/>
                  </a:lnTo>
                  <a:lnTo>
                    <a:pt x="153" y="117"/>
                  </a:lnTo>
                  <a:lnTo>
                    <a:pt x="21" y="192"/>
                  </a:lnTo>
                  <a:close/>
                </a:path>
              </a:pathLst>
            </a:custGeom>
            <a:solidFill>
              <a:srgbClr val="C25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2" name="Freeform 109"/>
            <p:cNvSpPr>
              <a:spLocks/>
            </p:cNvSpPr>
            <p:nvPr/>
          </p:nvSpPr>
          <p:spPr bwMode="auto">
            <a:xfrm>
              <a:off x="1068" y="1578"/>
              <a:ext cx="173" cy="103"/>
            </a:xfrm>
            <a:custGeom>
              <a:avLst/>
              <a:gdLst>
                <a:gd name="T0" fmla="*/ 5 w 346"/>
                <a:gd name="T1" fmla="*/ 119 h 205"/>
                <a:gd name="T2" fmla="*/ 21 w 346"/>
                <a:gd name="T3" fmla="*/ 108 h 205"/>
                <a:gd name="T4" fmla="*/ 36 w 346"/>
                <a:gd name="T5" fmla="*/ 98 h 205"/>
                <a:gd name="T6" fmla="*/ 51 w 346"/>
                <a:gd name="T7" fmla="*/ 89 h 205"/>
                <a:gd name="T8" fmla="*/ 64 w 346"/>
                <a:gd name="T9" fmla="*/ 79 h 205"/>
                <a:gd name="T10" fmla="*/ 81 w 346"/>
                <a:gd name="T11" fmla="*/ 70 h 205"/>
                <a:gd name="T12" fmla="*/ 98 w 346"/>
                <a:gd name="T13" fmla="*/ 60 h 205"/>
                <a:gd name="T14" fmla="*/ 114 w 346"/>
                <a:gd name="T15" fmla="*/ 49 h 205"/>
                <a:gd name="T16" fmla="*/ 133 w 346"/>
                <a:gd name="T17" fmla="*/ 41 h 205"/>
                <a:gd name="T18" fmla="*/ 150 w 346"/>
                <a:gd name="T19" fmla="*/ 32 h 205"/>
                <a:gd name="T20" fmla="*/ 169 w 346"/>
                <a:gd name="T21" fmla="*/ 24 h 205"/>
                <a:gd name="T22" fmla="*/ 184 w 346"/>
                <a:gd name="T23" fmla="*/ 17 h 205"/>
                <a:gd name="T24" fmla="*/ 203 w 346"/>
                <a:gd name="T25" fmla="*/ 11 h 205"/>
                <a:gd name="T26" fmla="*/ 220 w 346"/>
                <a:gd name="T27" fmla="*/ 5 h 205"/>
                <a:gd name="T28" fmla="*/ 235 w 346"/>
                <a:gd name="T29" fmla="*/ 3 h 205"/>
                <a:gd name="T30" fmla="*/ 249 w 346"/>
                <a:gd name="T31" fmla="*/ 0 h 205"/>
                <a:gd name="T32" fmla="*/ 262 w 346"/>
                <a:gd name="T33" fmla="*/ 1 h 205"/>
                <a:gd name="T34" fmla="*/ 283 w 346"/>
                <a:gd name="T35" fmla="*/ 9 h 205"/>
                <a:gd name="T36" fmla="*/ 296 w 346"/>
                <a:gd name="T37" fmla="*/ 24 h 205"/>
                <a:gd name="T38" fmla="*/ 309 w 346"/>
                <a:gd name="T39" fmla="*/ 40 h 205"/>
                <a:gd name="T40" fmla="*/ 321 w 346"/>
                <a:gd name="T41" fmla="*/ 55 h 205"/>
                <a:gd name="T42" fmla="*/ 328 w 346"/>
                <a:gd name="T43" fmla="*/ 70 h 205"/>
                <a:gd name="T44" fmla="*/ 336 w 346"/>
                <a:gd name="T45" fmla="*/ 87 h 205"/>
                <a:gd name="T46" fmla="*/ 340 w 346"/>
                <a:gd name="T47" fmla="*/ 102 h 205"/>
                <a:gd name="T48" fmla="*/ 346 w 346"/>
                <a:gd name="T49" fmla="*/ 117 h 205"/>
                <a:gd name="T50" fmla="*/ 346 w 346"/>
                <a:gd name="T51" fmla="*/ 131 h 205"/>
                <a:gd name="T52" fmla="*/ 344 w 346"/>
                <a:gd name="T53" fmla="*/ 144 h 205"/>
                <a:gd name="T54" fmla="*/ 340 w 346"/>
                <a:gd name="T55" fmla="*/ 159 h 205"/>
                <a:gd name="T56" fmla="*/ 323 w 346"/>
                <a:gd name="T57" fmla="*/ 174 h 205"/>
                <a:gd name="T58" fmla="*/ 311 w 346"/>
                <a:gd name="T59" fmla="*/ 180 h 205"/>
                <a:gd name="T60" fmla="*/ 298 w 346"/>
                <a:gd name="T61" fmla="*/ 184 h 205"/>
                <a:gd name="T62" fmla="*/ 285 w 346"/>
                <a:gd name="T63" fmla="*/ 188 h 205"/>
                <a:gd name="T64" fmla="*/ 271 w 346"/>
                <a:gd name="T65" fmla="*/ 192 h 205"/>
                <a:gd name="T66" fmla="*/ 256 w 346"/>
                <a:gd name="T67" fmla="*/ 193 h 205"/>
                <a:gd name="T68" fmla="*/ 239 w 346"/>
                <a:gd name="T69" fmla="*/ 195 h 205"/>
                <a:gd name="T70" fmla="*/ 228 w 346"/>
                <a:gd name="T71" fmla="*/ 195 h 205"/>
                <a:gd name="T72" fmla="*/ 163 w 346"/>
                <a:gd name="T73" fmla="*/ 173 h 205"/>
                <a:gd name="T74" fmla="*/ 148 w 346"/>
                <a:gd name="T75" fmla="*/ 193 h 205"/>
                <a:gd name="T76" fmla="*/ 133 w 346"/>
                <a:gd name="T77" fmla="*/ 201 h 205"/>
                <a:gd name="T78" fmla="*/ 114 w 346"/>
                <a:gd name="T79" fmla="*/ 205 h 205"/>
                <a:gd name="T80" fmla="*/ 95 w 346"/>
                <a:gd name="T81" fmla="*/ 201 h 205"/>
                <a:gd name="T82" fmla="*/ 81 w 346"/>
                <a:gd name="T83" fmla="*/ 193 h 205"/>
                <a:gd name="T84" fmla="*/ 68 w 346"/>
                <a:gd name="T85" fmla="*/ 186 h 205"/>
                <a:gd name="T86" fmla="*/ 55 w 346"/>
                <a:gd name="T87" fmla="*/ 176 h 205"/>
                <a:gd name="T88" fmla="*/ 40 w 346"/>
                <a:gd name="T89" fmla="*/ 163 h 205"/>
                <a:gd name="T90" fmla="*/ 19 w 346"/>
                <a:gd name="T91" fmla="*/ 146 h 205"/>
                <a:gd name="T92" fmla="*/ 3 w 346"/>
                <a:gd name="T93" fmla="*/ 131 h 205"/>
                <a:gd name="T94" fmla="*/ 0 w 346"/>
                <a:gd name="T95" fmla="*/ 125 h 20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46"/>
                <a:gd name="T145" fmla="*/ 0 h 205"/>
                <a:gd name="T146" fmla="*/ 346 w 346"/>
                <a:gd name="T147" fmla="*/ 205 h 20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46" h="205">
                  <a:moveTo>
                    <a:pt x="0" y="125"/>
                  </a:moveTo>
                  <a:lnTo>
                    <a:pt x="0" y="123"/>
                  </a:lnTo>
                  <a:lnTo>
                    <a:pt x="5" y="119"/>
                  </a:lnTo>
                  <a:lnTo>
                    <a:pt x="9" y="117"/>
                  </a:lnTo>
                  <a:lnTo>
                    <a:pt x="15" y="114"/>
                  </a:lnTo>
                  <a:lnTo>
                    <a:pt x="21" y="108"/>
                  </a:lnTo>
                  <a:lnTo>
                    <a:pt x="30" y="102"/>
                  </a:lnTo>
                  <a:lnTo>
                    <a:pt x="32" y="98"/>
                  </a:lnTo>
                  <a:lnTo>
                    <a:pt x="36" y="98"/>
                  </a:lnTo>
                  <a:lnTo>
                    <a:pt x="41" y="95"/>
                  </a:lnTo>
                  <a:lnTo>
                    <a:pt x="45" y="93"/>
                  </a:lnTo>
                  <a:lnTo>
                    <a:pt x="51" y="89"/>
                  </a:lnTo>
                  <a:lnTo>
                    <a:pt x="55" y="85"/>
                  </a:lnTo>
                  <a:lnTo>
                    <a:pt x="59" y="83"/>
                  </a:lnTo>
                  <a:lnTo>
                    <a:pt x="64" y="79"/>
                  </a:lnTo>
                  <a:lnTo>
                    <a:pt x="70" y="76"/>
                  </a:lnTo>
                  <a:lnTo>
                    <a:pt x="76" y="74"/>
                  </a:lnTo>
                  <a:lnTo>
                    <a:pt x="81" y="70"/>
                  </a:lnTo>
                  <a:lnTo>
                    <a:pt x="87" y="68"/>
                  </a:lnTo>
                  <a:lnTo>
                    <a:pt x="91" y="64"/>
                  </a:lnTo>
                  <a:lnTo>
                    <a:pt x="98" y="60"/>
                  </a:lnTo>
                  <a:lnTo>
                    <a:pt x="104" y="57"/>
                  </a:lnTo>
                  <a:lnTo>
                    <a:pt x="108" y="55"/>
                  </a:lnTo>
                  <a:lnTo>
                    <a:pt x="114" y="49"/>
                  </a:lnTo>
                  <a:lnTo>
                    <a:pt x="119" y="49"/>
                  </a:lnTo>
                  <a:lnTo>
                    <a:pt x="127" y="45"/>
                  </a:lnTo>
                  <a:lnTo>
                    <a:pt x="133" y="41"/>
                  </a:lnTo>
                  <a:lnTo>
                    <a:pt x="138" y="40"/>
                  </a:lnTo>
                  <a:lnTo>
                    <a:pt x="144" y="36"/>
                  </a:lnTo>
                  <a:lnTo>
                    <a:pt x="150" y="32"/>
                  </a:lnTo>
                  <a:lnTo>
                    <a:pt x="157" y="30"/>
                  </a:lnTo>
                  <a:lnTo>
                    <a:pt x="161" y="26"/>
                  </a:lnTo>
                  <a:lnTo>
                    <a:pt x="169" y="24"/>
                  </a:lnTo>
                  <a:lnTo>
                    <a:pt x="173" y="22"/>
                  </a:lnTo>
                  <a:lnTo>
                    <a:pt x="180" y="20"/>
                  </a:lnTo>
                  <a:lnTo>
                    <a:pt x="184" y="17"/>
                  </a:lnTo>
                  <a:lnTo>
                    <a:pt x="192" y="15"/>
                  </a:lnTo>
                  <a:lnTo>
                    <a:pt x="197" y="13"/>
                  </a:lnTo>
                  <a:lnTo>
                    <a:pt x="203" y="11"/>
                  </a:lnTo>
                  <a:lnTo>
                    <a:pt x="209" y="9"/>
                  </a:lnTo>
                  <a:lnTo>
                    <a:pt x="214" y="7"/>
                  </a:lnTo>
                  <a:lnTo>
                    <a:pt x="220" y="5"/>
                  </a:lnTo>
                  <a:lnTo>
                    <a:pt x="226" y="5"/>
                  </a:lnTo>
                  <a:lnTo>
                    <a:pt x="230" y="3"/>
                  </a:lnTo>
                  <a:lnTo>
                    <a:pt x="235" y="3"/>
                  </a:lnTo>
                  <a:lnTo>
                    <a:pt x="239" y="0"/>
                  </a:lnTo>
                  <a:lnTo>
                    <a:pt x="245" y="0"/>
                  </a:lnTo>
                  <a:lnTo>
                    <a:pt x="249" y="0"/>
                  </a:lnTo>
                  <a:lnTo>
                    <a:pt x="254" y="0"/>
                  </a:lnTo>
                  <a:lnTo>
                    <a:pt x="258" y="0"/>
                  </a:lnTo>
                  <a:lnTo>
                    <a:pt x="262" y="1"/>
                  </a:lnTo>
                  <a:lnTo>
                    <a:pt x="270" y="3"/>
                  </a:lnTo>
                  <a:lnTo>
                    <a:pt x="277" y="5"/>
                  </a:lnTo>
                  <a:lnTo>
                    <a:pt x="283" y="9"/>
                  </a:lnTo>
                  <a:lnTo>
                    <a:pt x="289" y="15"/>
                  </a:lnTo>
                  <a:lnTo>
                    <a:pt x="292" y="19"/>
                  </a:lnTo>
                  <a:lnTo>
                    <a:pt x="296" y="24"/>
                  </a:lnTo>
                  <a:lnTo>
                    <a:pt x="302" y="28"/>
                  </a:lnTo>
                  <a:lnTo>
                    <a:pt x="306" y="34"/>
                  </a:lnTo>
                  <a:lnTo>
                    <a:pt x="309" y="40"/>
                  </a:lnTo>
                  <a:lnTo>
                    <a:pt x="313" y="45"/>
                  </a:lnTo>
                  <a:lnTo>
                    <a:pt x="317" y="49"/>
                  </a:lnTo>
                  <a:lnTo>
                    <a:pt x="321" y="55"/>
                  </a:lnTo>
                  <a:lnTo>
                    <a:pt x="325" y="60"/>
                  </a:lnTo>
                  <a:lnTo>
                    <a:pt x="327" y="64"/>
                  </a:lnTo>
                  <a:lnTo>
                    <a:pt x="328" y="70"/>
                  </a:lnTo>
                  <a:lnTo>
                    <a:pt x="330" y="76"/>
                  </a:lnTo>
                  <a:lnTo>
                    <a:pt x="334" y="81"/>
                  </a:lnTo>
                  <a:lnTo>
                    <a:pt x="336" y="87"/>
                  </a:lnTo>
                  <a:lnTo>
                    <a:pt x="338" y="91"/>
                  </a:lnTo>
                  <a:lnTo>
                    <a:pt x="340" y="98"/>
                  </a:lnTo>
                  <a:lnTo>
                    <a:pt x="340" y="102"/>
                  </a:lnTo>
                  <a:lnTo>
                    <a:pt x="342" y="108"/>
                  </a:lnTo>
                  <a:lnTo>
                    <a:pt x="344" y="112"/>
                  </a:lnTo>
                  <a:lnTo>
                    <a:pt x="346" y="117"/>
                  </a:lnTo>
                  <a:lnTo>
                    <a:pt x="346" y="121"/>
                  </a:lnTo>
                  <a:lnTo>
                    <a:pt x="346" y="125"/>
                  </a:lnTo>
                  <a:lnTo>
                    <a:pt x="346" y="131"/>
                  </a:lnTo>
                  <a:lnTo>
                    <a:pt x="346" y="136"/>
                  </a:lnTo>
                  <a:lnTo>
                    <a:pt x="346" y="138"/>
                  </a:lnTo>
                  <a:lnTo>
                    <a:pt x="344" y="144"/>
                  </a:lnTo>
                  <a:lnTo>
                    <a:pt x="344" y="148"/>
                  </a:lnTo>
                  <a:lnTo>
                    <a:pt x="342" y="152"/>
                  </a:lnTo>
                  <a:lnTo>
                    <a:pt x="340" y="159"/>
                  </a:lnTo>
                  <a:lnTo>
                    <a:pt x="336" y="165"/>
                  </a:lnTo>
                  <a:lnTo>
                    <a:pt x="328" y="169"/>
                  </a:lnTo>
                  <a:lnTo>
                    <a:pt x="323" y="174"/>
                  </a:lnTo>
                  <a:lnTo>
                    <a:pt x="319" y="176"/>
                  </a:lnTo>
                  <a:lnTo>
                    <a:pt x="315" y="178"/>
                  </a:lnTo>
                  <a:lnTo>
                    <a:pt x="311" y="180"/>
                  </a:lnTo>
                  <a:lnTo>
                    <a:pt x="306" y="182"/>
                  </a:lnTo>
                  <a:lnTo>
                    <a:pt x="302" y="182"/>
                  </a:lnTo>
                  <a:lnTo>
                    <a:pt x="298" y="184"/>
                  </a:lnTo>
                  <a:lnTo>
                    <a:pt x="294" y="186"/>
                  </a:lnTo>
                  <a:lnTo>
                    <a:pt x="289" y="188"/>
                  </a:lnTo>
                  <a:lnTo>
                    <a:pt x="285" y="188"/>
                  </a:lnTo>
                  <a:lnTo>
                    <a:pt x="281" y="190"/>
                  </a:lnTo>
                  <a:lnTo>
                    <a:pt x="277" y="190"/>
                  </a:lnTo>
                  <a:lnTo>
                    <a:pt x="271" y="192"/>
                  </a:lnTo>
                  <a:lnTo>
                    <a:pt x="266" y="192"/>
                  </a:lnTo>
                  <a:lnTo>
                    <a:pt x="262" y="193"/>
                  </a:lnTo>
                  <a:lnTo>
                    <a:pt x="256" y="193"/>
                  </a:lnTo>
                  <a:lnTo>
                    <a:pt x="254" y="193"/>
                  </a:lnTo>
                  <a:lnTo>
                    <a:pt x="247" y="193"/>
                  </a:lnTo>
                  <a:lnTo>
                    <a:pt x="239" y="195"/>
                  </a:lnTo>
                  <a:lnTo>
                    <a:pt x="233" y="195"/>
                  </a:lnTo>
                  <a:lnTo>
                    <a:pt x="232" y="195"/>
                  </a:lnTo>
                  <a:lnTo>
                    <a:pt x="228" y="195"/>
                  </a:lnTo>
                  <a:lnTo>
                    <a:pt x="163" y="173"/>
                  </a:lnTo>
                  <a:lnTo>
                    <a:pt x="159" y="178"/>
                  </a:lnTo>
                  <a:lnTo>
                    <a:pt x="154" y="184"/>
                  </a:lnTo>
                  <a:lnTo>
                    <a:pt x="148" y="193"/>
                  </a:lnTo>
                  <a:lnTo>
                    <a:pt x="142" y="195"/>
                  </a:lnTo>
                  <a:lnTo>
                    <a:pt x="138" y="199"/>
                  </a:lnTo>
                  <a:lnTo>
                    <a:pt x="133" y="201"/>
                  </a:lnTo>
                  <a:lnTo>
                    <a:pt x="127" y="203"/>
                  </a:lnTo>
                  <a:lnTo>
                    <a:pt x="119" y="205"/>
                  </a:lnTo>
                  <a:lnTo>
                    <a:pt x="114" y="205"/>
                  </a:lnTo>
                  <a:lnTo>
                    <a:pt x="106" y="203"/>
                  </a:lnTo>
                  <a:lnTo>
                    <a:pt x="98" y="203"/>
                  </a:lnTo>
                  <a:lnTo>
                    <a:pt x="95" y="201"/>
                  </a:lnTo>
                  <a:lnTo>
                    <a:pt x="89" y="197"/>
                  </a:lnTo>
                  <a:lnTo>
                    <a:pt x="85" y="195"/>
                  </a:lnTo>
                  <a:lnTo>
                    <a:pt x="81" y="193"/>
                  </a:lnTo>
                  <a:lnTo>
                    <a:pt x="76" y="192"/>
                  </a:lnTo>
                  <a:lnTo>
                    <a:pt x="72" y="188"/>
                  </a:lnTo>
                  <a:lnTo>
                    <a:pt x="68" y="186"/>
                  </a:lnTo>
                  <a:lnTo>
                    <a:pt x="64" y="182"/>
                  </a:lnTo>
                  <a:lnTo>
                    <a:pt x="59" y="180"/>
                  </a:lnTo>
                  <a:lnTo>
                    <a:pt x="55" y="176"/>
                  </a:lnTo>
                  <a:lnTo>
                    <a:pt x="51" y="173"/>
                  </a:lnTo>
                  <a:lnTo>
                    <a:pt x="47" y="171"/>
                  </a:lnTo>
                  <a:lnTo>
                    <a:pt x="40" y="163"/>
                  </a:lnTo>
                  <a:lnTo>
                    <a:pt x="32" y="159"/>
                  </a:lnTo>
                  <a:lnTo>
                    <a:pt x="24" y="152"/>
                  </a:lnTo>
                  <a:lnTo>
                    <a:pt x="19" y="146"/>
                  </a:lnTo>
                  <a:lnTo>
                    <a:pt x="13" y="140"/>
                  </a:lnTo>
                  <a:lnTo>
                    <a:pt x="9" y="136"/>
                  </a:lnTo>
                  <a:lnTo>
                    <a:pt x="3" y="131"/>
                  </a:lnTo>
                  <a:lnTo>
                    <a:pt x="2" y="129"/>
                  </a:lnTo>
                  <a:lnTo>
                    <a:pt x="0" y="125"/>
                  </a:lnTo>
                  <a:close/>
                </a:path>
              </a:pathLst>
            </a:custGeom>
            <a:solidFill>
              <a:srgbClr val="7A470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3" name="Freeform 110"/>
            <p:cNvSpPr>
              <a:spLocks/>
            </p:cNvSpPr>
            <p:nvPr/>
          </p:nvSpPr>
          <p:spPr bwMode="auto">
            <a:xfrm>
              <a:off x="1505" y="1667"/>
              <a:ext cx="207" cy="214"/>
            </a:xfrm>
            <a:custGeom>
              <a:avLst/>
              <a:gdLst>
                <a:gd name="T0" fmla="*/ 192 w 414"/>
                <a:gd name="T1" fmla="*/ 213 h 428"/>
                <a:gd name="T2" fmla="*/ 184 w 414"/>
                <a:gd name="T3" fmla="*/ 249 h 428"/>
                <a:gd name="T4" fmla="*/ 179 w 414"/>
                <a:gd name="T5" fmla="*/ 276 h 428"/>
                <a:gd name="T6" fmla="*/ 173 w 414"/>
                <a:gd name="T7" fmla="*/ 305 h 428"/>
                <a:gd name="T8" fmla="*/ 167 w 414"/>
                <a:gd name="T9" fmla="*/ 333 h 428"/>
                <a:gd name="T10" fmla="*/ 163 w 414"/>
                <a:gd name="T11" fmla="*/ 360 h 428"/>
                <a:gd name="T12" fmla="*/ 161 w 414"/>
                <a:gd name="T13" fmla="*/ 396 h 428"/>
                <a:gd name="T14" fmla="*/ 179 w 414"/>
                <a:gd name="T15" fmla="*/ 417 h 428"/>
                <a:gd name="T16" fmla="*/ 205 w 414"/>
                <a:gd name="T17" fmla="*/ 420 h 428"/>
                <a:gd name="T18" fmla="*/ 224 w 414"/>
                <a:gd name="T19" fmla="*/ 405 h 428"/>
                <a:gd name="T20" fmla="*/ 234 w 414"/>
                <a:gd name="T21" fmla="*/ 377 h 428"/>
                <a:gd name="T22" fmla="*/ 245 w 414"/>
                <a:gd name="T23" fmla="*/ 333 h 428"/>
                <a:gd name="T24" fmla="*/ 258 w 414"/>
                <a:gd name="T25" fmla="*/ 287 h 428"/>
                <a:gd name="T26" fmla="*/ 268 w 414"/>
                <a:gd name="T27" fmla="*/ 251 h 428"/>
                <a:gd name="T28" fmla="*/ 317 w 414"/>
                <a:gd name="T29" fmla="*/ 225 h 428"/>
                <a:gd name="T30" fmla="*/ 323 w 414"/>
                <a:gd name="T31" fmla="*/ 253 h 428"/>
                <a:gd name="T32" fmla="*/ 329 w 414"/>
                <a:gd name="T33" fmla="*/ 287 h 428"/>
                <a:gd name="T34" fmla="*/ 334 w 414"/>
                <a:gd name="T35" fmla="*/ 314 h 428"/>
                <a:gd name="T36" fmla="*/ 340 w 414"/>
                <a:gd name="T37" fmla="*/ 343 h 428"/>
                <a:gd name="T38" fmla="*/ 346 w 414"/>
                <a:gd name="T39" fmla="*/ 369 h 428"/>
                <a:gd name="T40" fmla="*/ 353 w 414"/>
                <a:gd name="T41" fmla="*/ 394 h 428"/>
                <a:gd name="T42" fmla="*/ 363 w 414"/>
                <a:gd name="T43" fmla="*/ 424 h 428"/>
                <a:gd name="T44" fmla="*/ 395 w 414"/>
                <a:gd name="T45" fmla="*/ 420 h 428"/>
                <a:gd name="T46" fmla="*/ 414 w 414"/>
                <a:gd name="T47" fmla="*/ 392 h 428"/>
                <a:gd name="T48" fmla="*/ 409 w 414"/>
                <a:gd name="T49" fmla="*/ 354 h 428"/>
                <a:gd name="T50" fmla="*/ 403 w 414"/>
                <a:gd name="T51" fmla="*/ 327 h 428"/>
                <a:gd name="T52" fmla="*/ 395 w 414"/>
                <a:gd name="T53" fmla="*/ 295 h 428"/>
                <a:gd name="T54" fmla="*/ 388 w 414"/>
                <a:gd name="T55" fmla="*/ 263 h 428"/>
                <a:gd name="T56" fmla="*/ 378 w 414"/>
                <a:gd name="T57" fmla="*/ 228 h 428"/>
                <a:gd name="T58" fmla="*/ 369 w 414"/>
                <a:gd name="T59" fmla="*/ 200 h 428"/>
                <a:gd name="T60" fmla="*/ 357 w 414"/>
                <a:gd name="T61" fmla="*/ 171 h 428"/>
                <a:gd name="T62" fmla="*/ 334 w 414"/>
                <a:gd name="T63" fmla="*/ 137 h 428"/>
                <a:gd name="T64" fmla="*/ 300 w 414"/>
                <a:gd name="T65" fmla="*/ 111 h 428"/>
                <a:gd name="T66" fmla="*/ 270 w 414"/>
                <a:gd name="T67" fmla="*/ 90 h 428"/>
                <a:gd name="T68" fmla="*/ 239 w 414"/>
                <a:gd name="T69" fmla="*/ 69 h 428"/>
                <a:gd name="T70" fmla="*/ 215 w 414"/>
                <a:gd name="T71" fmla="*/ 52 h 428"/>
                <a:gd name="T72" fmla="*/ 188 w 414"/>
                <a:gd name="T73" fmla="*/ 38 h 428"/>
                <a:gd name="T74" fmla="*/ 158 w 414"/>
                <a:gd name="T75" fmla="*/ 21 h 428"/>
                <a:gd name="T76" fmla="*/ 118 w 414"/>
                <a:gd name="T77" fmla="*/ 4 h 428"/>
                <a:gd name="T78" fmla="*/ 87 w 414"/>
                <a:gd name="T79" fmla="*/ 0 h 428"/>
                <a:gd name="T80" fmla="*/ 63 w 414"/>
                <a:gd name="T81" fmla="*/ 8 h 428"/>
                <a:gd name="T82" fmla="*/ 49 w 414"/>
                <a:gd name="T83" fmla="*/ 38 h 428"/>
                <a:gd name="T84" fmla="*/ 68 w 414"/>
                <a:gd name="T85" fmla="*/ 76 h 428"/>
                <a:gd name="T86" fmla="*/ 93 w 414"/>
                <a:gd name="T87" fmla="*/ 109 h 428"/>
                <a:gd name="T88" fmla="*/ 120 w 414"/>
                <a:gd name="T89" fmla="*/ 139 h 428"/>
                <a:gd name="T90" fmla="*/ 141 w 414"/>
                <a:gd name="T91" fmla="*/ 160 h 428"/>
                <a:gd name="T92" fmla="*/ 123 w 414"/>
                <a:gd name="T93" fmla="*/ 183 h 428"/>
                <a:gd name="T94" fmla="*/ 108 w 414"/>
                <a:gd name="T95" fmla="*/ 206 h 428"/>
                <a:gd name="T96" fmla="*/ 87 w 414"/>
                <a:gd name="T97" fmla="*/ 236 h 428"/>
                <a:gd name="T98" fmla="*/ 68 w 414"/>
                <a:gd name="T99" fmla="*/ 268 h 428"/>
                <a:gd name="T100" fmla="*/ 46 w 414"/>
                <a:gd name="T101" fmla="*/ 305 h 428"/>
                <a:gd name="T102" fmla="*/ 27 w 414"/>
                <a:gd name="T103" fmla="*/ 337 h 428"/>
                <a:gd name="T104" fmla="*/ 13 w 414"/>
                <a:gd name="T105" fmla="*/ 367 h 428"/>
                <a:gd name="T106" fmla="*/ 0 w 414"/>
                <a:gd name="T107" fmla="*/ 398 h 428"/>
                <a:gd name="T108" fmla="*/ 9 w 414"/>
                <a:gd name="T109" fmla="*/ 411 h 428"/>
                <a:gd name="T110" fmla="*/ 46 w 414"/>
                <a:gd name="T111" fmla="*/ 382 h 428"/>
                <a:gd name="T112" fmla="*/ 68 w 414"/>
                <a:gd name="T113" fmla="*/ 358 h 428"/>
                <a:gd name="T114" fmla="*/ 93 w 414"/>
                <a:gd name="T115" fmla="*/ 327 h 428"/>
                <a:gd name="T116" fmla="*/ 120 w 414"/>
                <a:gd name="T117" fmla="*/ 295 h 428"/>
                <a:gd name="T118" fmla="*/ 142 w 414"/>
                <a:gd name="T119" fmla="*/ 263 h 428"/>
                <a:gd name="T120" fmla="*/ 165 w 414"/>
                <a:gd name="T121" fmla="*/ 234 h 428"/>
                <a:gd name="T122" fmla="*/ 182 w 414"/>
                <a:gd name="T123" fmla="*/ 209 h 428"/>
                <a:gd name="T124" fmla="*/ 198 w 414"/>
                <a:gd name="T125" fmla="*/ 189 h 42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14"/>
                <a:gd name="T190" fmla="*/ 0 h 428"/>
                <a:gd name="T191" fmla="*/ 414 w 414"/>
                <a:gd name="T192" fmla="*/ 428 h 42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14" h="428">
                  <a:moveTo>
                    <a:pt x="198" y="189"/>
                  </a:moveTo>
                  <a:lnTo>
                    <a:pt x="198" y="190"/>
                  </a:lnTo>
                  <a:lnTo>
                    <a:pt x="196" y="198"/>
                  </a:lnTo>
                  <a:lnTo>
                    <a:pt x="196" y="202"/>
                  </a:lnTo>
                  <a:lnTo>
                    <a:pt x="194" y="208"/>
                  </a:lnTo>
                  <a:lnTo>
                    <a:pt x="192" y="213"/>
                  </a:lnTo>
                  <a:lnTo>
                    <a:pt x="192" y="221"/>
                  </a:lnTo>
                  <a:lnTo>
                    <a:pt x="188" y="227"/>
                  </a:lnTo>
                  <a:lnTo>
                    <a:pt x="186" y="234"/>
                  </a:lnTo>
                  <a:lnTo>
                    <a:pt x="186" y="238"/>
                  </a:lnTo>
                  <a:lnTo>
                    <a:pt x="186" y="244"/>
                  </a:lnTo>
                  <a:lnTo>
                    <a:pt x="184" y="249"/>
                  </a:lnTo>
                  <a:lnTo>
                    <a:pt x="184" y="253"/>
                  </a:lnTo>
                  <a:lnTo>
                    <a:pt x="182" y="257"/>
                  </a:lnTo>
                  <a:lnTo>
                    <a:pt x="182" y="261"/>
                  </a:lnTo>
                  <a:lnTo>
                    <a:pt x="181" y="267"/>
                  </a:lnTo>
                  <a:lnTo>
                    <a:pt x="181" y="270"/>
                  </a:lnTo>
                  <a:lnTo>
                    <a:pt x="179" y="276"/>
                  </a:lnTo>
                  <a:lnTo>
                    <a:pt x="179" y="280"/>
                  </a:lnTo>
                  <a:lnTo>
                    <a:pt x="177" y="286"/>
                  </a:lnTo>
                  <a:lnTo>
                    <a:pt x="177" y="291"/>
                  </a:lnTo>
                  <a:lnTo>
                    <a:pt x="175" y="295"/>
                  </a:lnTo>
                  <a:lnTo>
                    <a:pt x="175" y="299"/>
                  </a:lnTo>
                  <a:lnTo>
                    <a:pt x="173" y="305"/>
                  </a:lnTo>
                  <a:lnTo>
                    <a:pt x="171" y="310"/>
                  </a:lnTo>
                  <a:lnTo>
                    <a:pt x="171" y="314"/>
                  </a:lnTo>
                  <a:lnTo>
                    <a:pt x="171" y="318"/>
                  </a:lnTo>
                  <a:lnTo>
                    <a:pt x="169" y="324"/>
                  </a:lnTo>
                  <a:lnTo>
                    <a:pt x="169" y="329"/>
                  </a:lnTo>
                  <a:lnTo>
                    <a:pt x="167" y="333"/>
                  </a:lnTo>
                  <a:lnTo>
                    <a:pt x="167" y="337"/>
                  </a:lnTo>
                  <a:lnTo>
                    <a:pt x="165" y="343"/>
                  </a:lnTo>
                  <a:lnTo>
                    <a:pt x="165" y="348"/>
                  </a:lnTo>
                  <a:lnTo>
                    <a:pt x="165" y="352"/>
                  </a:lnTo>
                  <a:lnTo>
                    <a:pt x="163" y="356"/>
                  </a:lnTo>
                  <a:lnTo>
                    <a:pt x="163" y="360"/>
                  </a:lnTo>
                  <a:lnTo>
                    <a:pt x="163" y="365"/>
                  </a:lnTo>
                  <a:lnTo>
                    <a:pt x="161" y="371"/>
                  </a:lnTo>
                  <a:lnTo>
                    <a:pt x="161" y="379"/>
                  </a:lnTo>
                  <a:lnTo>
                    <a:pt x="161" y="384"/>
                  </a:lnTo>
                  <a:lnTo>
                    <a:pt x="161" y="392"/>
                  </a:lnTo>
                  <a:lnTo>
                    <a:pt x="161" y="396"/>
                  </a:lnTo>
                  <a:lnTo>
                    <a:pt x="161" y="400"/>
                  </a:lnTo>
                  <a:lnTo>
                    <a:pt x="161" y="401"/>
                  </a:lnTo>
                  <a:lnTo>
                    <a:pt x="163" y="405"/>
                  </a:lnTo>
                  <a:lnTo>
                    <a:pt x="167" y="411"/>
                  </a:lnTo>
                  <a:lnTo>
                    <a:pt x="175" y="417"/>
                  </a:lnTo>
                  <a:lnTo>
                    <a:pt x="179" y="417"/>
                  </a:lnTo>
                  <a:lnTo>
                    <a:pt x="182" y="419"/>
                  </a:lnTo>
                  <a:lnTo>
                    <a:pt x="186" y="420"/>
                  </a:lnTo>
                  <a:lnTo>
                    <a:pt x="192" y="420"/>
                  </a:lnTo>
                  <a:lnTo>
                    <a:pt x="196" y="420"/>
                  </a:lnTo>
                  <a:lnTo>
                    <a:pt x="201" y="420"/>
                  </a:lnTo>
                  <a:lnTo>
                    <a:pt x="205" y="420"/>
                  </a:lnTo>
                  <a:lnTo>
                    <a:pt x="209" y="419"/>
                  </a:lnTo>
                  <a:lnTo>
                    <a:pt x="213" y="417"/>
                  </a:lnTo>
                  <a:lnTo>
                    <a:pt x="217" y="415"/>
                  </a:lnTo>
                  <a:lnTo>
                    <a:pt x="219" y="411"/>
                  </a:lnTo>
                  <a:lnTo>
                    <a:pt x="222" y="407"/>
                  </a:lnTo>
                  <a:lnTo>
                    <a:pt x="224" y="405"/>
                  </a:lnTo>
                  <a:lnTo>
                    <a:pt x="226" y="401"/>
                  </a:lnTo>
                  <a:lnTo>
                    <a:pt x="226" y="396"/>
                  </a:lnTo>
                  <a:lnTo>
                    <a:pt x="228" y="392"/>
                  </a:lnTo>
                  <a:lnTo>
                    <a:pt x="230" y="386"/>
                  </a:lnTo>
                  <a:lnTo>
                    <a:pt x="232" y="382"/>
                  </a:lnTo>
                  <a:lnTo>
                    <a:pt x="234" y="377"/>
                  </a:lnTo>
                  <a:lnTo>
                    <a:pt x="236" y="371"/>
                  </a:lnTo>
                  <a:lnTo>
                    <a:pt x="238" y="362"/>
                  </a:lnTo>
                  <a:lnTo>
                    <a:pt x="239" y="358"/>
                  </a:lnTo>
                  <a:lnTo>
                    <a:pt x="241" y="348"/>
                  </a:lnTo>
                  <a:lnTo>
                    <a:pt x="245" y="343"/>
                  </a:lnTo>
                  <a:lnTo>
                    <a:pt x="245" y="333"/>
                  </a:lnTo>
                  <a:lnTo>
                    <a:pt x="249" y="327"/>
                  </a:lnTo>
                  <a:lnTo>
                    <a:pt x="251" y="318"/>
                  </a:lnTo>
                  <a:lnTo>
                    <a:pt x="253" y="312"/>
                  </a:lnTo>
                  <a:lnTo>
                    <a:pt x="255" y="303"/>
                  </a:lnTo>
                  <a:lnTo>
                    <a:pt x="257" y="297"/>
                  </a:lnTo>
                  <a:lnTo>
                    <a:pt x="258" y="287"/>
                  </a:lnTo>
                  <a:lnTo>
                    <a:pt x="260" y="282"/>
                  </a:lnTo>
                  <a:lnTo>
                    <a:pt x="260" y="274"/>
                  </a:lnTo>
                  <a:lnTo>
                    <a:pt x="262" y="268"/>
                  </a:lnTo>
                  <a:lnTo>
                    <a:pt x="266" y="261"/>
                  </a:lnTo>
                  <a:lnTo>
                    <a:pt x="266" y="257"/>
                  </a:lnTo>
                  <a:lnTo>
                    <a:pt x="268" y="251"/>
                  </a:lnTo>
                  <a:lnTo>
                    <a:pt x="270" y="246"/>
                  </a:lnTo>
                  <a:lnTo>
                    <a:pt x="270" y="242"/>
                  </a:lnTo>
                  <a:lnTo>
                    <a:pt x="270" y="238"/>
                  </a:lnTo>
                  <a:lnTo>
                    <a:pt x="272" y="234"/>
                  </a:lnTo>
                  <a:lnTo>
                    <a:pt x="274" y="232"/>
                  </a:lnTo>
                  <a:lnTo>
                    <a:pt x="317" y="225"/>
                  </a:lnTo>
                  <a:lnTo>
                    <a:pt x="319" y="232"/>
                  </a:lnTo>
                  <a:lnTo>
                    <a:pt x="319" y="236"/>
                  </a:lnTo>
                  <a:lnTo>
                    <a:pt x="319" y="242"/>
                  </a:lnTo>
                  <a:lnTo>
                    <a:pt x="321" y="247"/>
                  </a:lnTo>
                  <a:lnTo>
                    <a:pt x="323" y="253"/>
                  </a:lnTo>
                  <a:lnTo>
                    <a:pt x="323" y="261"/>
                  </a:lnTo>
                  <a:lnTo>
                    <a:pt x="325" y="268"/>
                  </a:lnTo>
                  <a:lnTo>
                    <a:pt x="325" y="274"/>
                  </a:lnTo>
                  <a:lnTo>
                    <a:pt x="327" y="278"/>
                  </a:lnTo>
                  <a:lnTo>
                    <a:pt x="327" y="284"/>
                  </a:lnTo>
                  <a:lnTo>
                    <a:pt x="329" y="287"/>
                  </a:lnTo>
                  <a:lnTo>
                    <a:pt x="329" y="291"/>
                  </a:lnTo>
                  <a:lnTo>
                    <a:pt x="329" y="295"/>
                  </a:lnTo>
                  <a:lnTo>
                    <a:pt x="331" y="299"/>
                  </a:lnTo>
                  <a:lnTo>
                    <a:pt x="333" y="305"/>
                  </a:lnTo>
                  <a:lnTo>
                    <a:pt x="333" y="308"/>
                  </a:lnTo>
                  <a:lnTo>
                    <a:pt x="334" y="314"/>
                  </a:lnTo>
                  <a:lnTo>
                    <a:pt x="334" y="318"/>
                  </a:lnTo>
                  <a:lnTo>
                    <a:pt x="336" y="324"/>
                  </a:lnTo>
                  <a:lnTo>
                    <a:pt x="336" y="327"/>
                  </a:lnTo>
                  <a:lnTo>
                    <a:pt x="338" y="333"/>
                  </a:lnTo>
                  <a:lnTo>
                    <a:pt x="340" y="337"/>
                  </a:lnTo>
                  <a:lnTo>
                    <a:pt x="340" y="343"/>
                  </a:lnTo>
                  <a:lnTo>
                    <a:pt x="340" y="348"/>
                  </a:lnTo>
                  <a:lnTo>
                    <a:pt x="342" y="352"/>
                  </a:lnTo>
                  <a:lnTo>
                    <a:pt x="342" y="358"/>
                  </a:lnTo>
                  <a:lnTo>
                    <a:pt x="344" y="362"/>
                  </a:lnTo>
                  <a:lnTo>
                    <a:pt x="344" y="365"/>
                  </a:lnTo>
                  <a:lnTo>
                    <a:pt x="346" y="369"/>
                  </a:lnTo>
                  <a:lnTo>
                    <a:pt x="346" y="373"/>
                  </a:lnTo>
                  <a:lnTo>
                    <a:pt x="350" y="379"/>
                  </a:lnTo>
                  <a:lnTo>
                    <a:pt x="350" y="382"/>
                  </a:lnTo>
                  <a:lnTo>
                    <a:pt x="350" y="386"/>
                  </a:lnTo>
                  <a:lnTo>
                    <a:pt x="352" y="390"/>
                  </a:lnTo>
                  <a:lnTo>
                    <a:pt x="353" y="394"/>
                  </a:lnTo>
                  <a:lnTo>
                    <a:pt x="353" y="401"/>
                  </a:lnTo>
                  <a:lnTo>
                    <a:pt x="355" y="407"/>
                  </a:lnTo>
                  <a:lnTo>
                    <a:pt x="359" y="411"/>
                  </a:lnTo>
                  <a:lnTo>
                    <a:pt x="359" y="417"/>
                  </a:lnTo>
                  <a:lnTo>
                    <a:pt x="361" y="420"/>
                  </a:lnTo>
                  <a:lnTo>
                    <a:pt x="363" y="424"/>
                  </a:lnTo>
                  <a:lnTo>
                    <a:pt x="365" y="426"/>
                  </a:lnTo>
                  <a:lnTo>
                    <a:pt x="367" y="428"/>
                  </a:lnTo>
                  <a:lnTo>
                    <a:pt x="372" y="426"/>
                  </a:lnTo>
                  <a:lnTo>
                    <a:pt x="380" y="426"/>
                  </a:lnTo>
                  <a:lnTo>
                    <a:pt x="388" y="422"/>
                  </a:lnTo>
                  <a:lnTo>
                    <a:pt x="395" y="420"/>
                  </a:lnTo>
                  <a:lnTo>
                    <a:pt x="403" y="415"/>
                  </a:lnTo>
                  <a:lnTo>
                    <a:pt x="409" y="409"/>
                  </a:lnTo>
                  <a:lnTo>
                    <a:pt x="412" y="403"/>
                  </a:lnTo>
                  <a:lnTo>
                    <a:pt x="414" y="398"/>
                  </a:lnTo>
                  <a:lnTo>
                    <a:pt x="414" y="394"/>
                  </a:lnTo>
                  <a:lnTo>
                    <a:pt x="414" y="392"/>
                  </a:lnTo>
                  <a:lnTo>
                    <a:pt x="414" y="386"/>
                  </a:lnTo>
                  <a:lnTo>
                    <a:pt x="414" y="382"/>
                  </a:lnTo>
                  <a:lnTo>
                    <a:pt x="412" y="375"/>
                  </a:lnTo>
                  <a:lnTo>
                    <a:pt x="410" y="369"/>
                  </a:lnTo>
                  <a:lnTo>
                    <a:pt x="409" y="362"/>
                  </a:lnTo>
                  <a:lnTo>
                    <a:pt x="409" y="354"/>
                  </a:lnTo>
                  <a:lnTo>
                    <a:pt x="407" y="348"/>
                  </a:lnTo>
                  <a:lnTo>
                    <a:pt x="407" y="344"/>
                  </a:lnTo>
                  <a:lnTo>
                    <a:pt x="405" y="341"/>
                  </a:lnTo>
                  <a:lnTo>
                    <a:pt x="405" y="337"/>
                  </a:lnTo>
                  <a:lnTo>
                    <a:pt x="403" y="331"/>
                  </a:lnTo>
                  <a:lnTo>
                    <a:pt x="403" y="327"/>
                  </a:lnTo>
                  <a:lnTo>
                    <a:pt x="403" y="322"/>
                  </a:lnTo>
                  <a:lnTo>
                    <a:pt x="401" y="318"/>
                  </a:lnTo>
                  <a:lnTo>
                    <a:pt x="399" y="310"/>
                  </a:lnTo>
                  <a:lnTo>
                    <a:pt x="399" y="306"/>
                  </a:lnTo>
                  <a:lnTo>
                    <a:pt x="397" y="301"/>
                  </a:lnTo>
                  <a:lnTo>
                    <a:pt x="395" y="295"/>
                  </a:lnTo>
                  <a:lnTo>
                    <a:pt x="393" y="289"/>
                  </a:lnTo>
                  <a:lnTo>
                    <a:pt x="393" y="284"/>
                  </a:lnTo>
                  <a:lnTo>
                    <a:pt x="393" y="278"/>
                  </a:lnTo>
                  <a:lnTo>
                    <a:pt x="391" y="274"/>
                  </a:lnTo>
                  <a:lnTo>
                    <a:pt x="390" y="268"/>
                  </a:lnTo>
                  <a:lnTo>
                    <a:pt x="388" y="263"/>
                  </a:lnTo>
                  <a:lnTo>
                    <a:pt x="386" y="257"/>
                  </a:lnTo>
                  <a:lnTo>
                    <a:pt x="384" y="253"/>
                  </a:lnTo>
                  <a:lnTo>
                    <a:pt x="384" y="246"/>
                  </a:lnTo>
                  <a:lnTo>
                    <a:pt x="382" y="242"/>
                  </a:lnTo>
                  <a:lnTo>
                    <a:pt x="380" y="234"/>
                  </a:lnTo>
                  <a:lnTo>
                    <a:pt x="378" y="228"/>
                  </a:lnTo>
                  <a:lnTo>
                    <a:pt x="376" y="225"/>
                  </a:lnTo>
                  <a:lnTo>
                    <a:pt x="374" y="219"/>
                  </a:lnTo>
                  <a:lnTo>
                    <a:pt x="374" y="213"/>
                  </a:lnTo>
                  <a:lnTo>
                    <a:pt x="372" y="209"/>
                  </a:lnTo>
                  <a:lnTo>
                    <a:pt x="369" y="204"/>
                  </a:lnTo>
                  <a:lnTo>
                    <a:pt x="369" y="200"/>
                  </a:lnTo>
                  <a:lnTo>
                    <a:pt x="367" y="194"/>
                  </a:lnTo>
                  <a:lnTo>
                    <a:pt x="365" y="190"/>
                  </a:lnTo>
                  <a:lnTo>
                    <a:pt x="363" y="185"/>
                  </a:lnTo>
                  <a:lnTo>
                    <a:pt x="361" y="181"/>
                  </a:lnTo>
                  <a:lnTo>
                    <a:pt x="359" y="175"/>
                  </a:lnTo>
                  <a:lnTo>
                    <a:pt x="357" y="171"/>
                  </a:lnTo>
                  <a:lnTo>
                    <a:pt x="353" y="164"/>
                  </a:lnTo>
                  <a:lnTo>
                    <a:pt x="350" y="158"/>
                  </a:lnTo>
                  <a:lnTo>
                    <a:pt x="346" y="151"/>
                  </a:lnTo>
                  <a:lnTo>
                    <a:pt x="342" y="145"/>
                  </a:lnTo>
                  <a:lnTo>
                    <a:pt x="340" y="141"/>
                  </a:lnTo>
                  <a:lnTo>
                    <a:pt x="334" y="137"/>
                  </a:lnTo>
                  <a:lnTo>
                    <a:pt x="329" y="132"/>
                  </a:lnTo>
                  <a:lnTo>
                    <a:pt x="325" y="128"/>
                  </a:lnTo>
                  <a:lnTo>
                    <a:pt x="319" y="124"/>
                  </a:lnTo>
                  <a:lnTo>
                    <a:pt x="315" y="120"/>
                  </a:lnTo>
                  <a:lnTo>
                    <a:pt x="308" y="114"/>
                  </a:lnTo>
                  <a:lnTo>
                    <a:pt x="300" y="111"/>
                  </a:lnTo>
                  <a:lnTo>
                    <a:pt x="295" y="105"/>
                  </a:lnTo>
                  <a:lnTo>
                    <a:pt x="287" y="101"/>
                  </a:lnTo>
                  <a:lnTo>
                    <a:pt x="283" y="97"/>
                  </a:lnTo>
                  <a:lnTo>
                    <a:pt x="279" y="95"/>
                  </a:lnTo>
                  <a:lnTo>
                    <a:pt x="276" y="92"/>
                  </a:lnTo>
                  <a:lnTo>
                    <a:pt x="270" y="90"/>
                  </a:lnTo>
                  <a:lnTo>
                    <a:pt x="262" y="84"/>
                  </a:lnTo>
                  <a:lnTo>
                    <a:pt x="255" y="80"/>
                  </a:lnTo>
                  <a:lnTo>
                    <a:pt x="251" y="76"/>
                  </a:lnTo>
                  <a:lnTo>
                    <a:pt x="247" y="73"/>
                  </a:lnTo>
                  <a:lnTo>
                    <a:pt x="243" y="71"/>
                  </a:lnTo>
                  <a:lnTo>
                    <a:pt x="239" y="69"/>
                  </a:lnTo>
                  <a:lnTo>
                    <a:pt x="236" y="67"/>
                  </a:lnTo>
                  <a:lnTo>
                    <a:pt x="232" y="61"/>
                  </a:lnTo>
                  <a:lnTo>
                    <a:pt x="226" y="61"/>
                  </a:lnTo>
                  <a:lnTo>
                    <a:pt x="222" y="57"/>
                  </a:lnTo>
                  <a:lnTo>
                    <a:pt x="219" y="56"/>
                  </a:lnTo>
                  <a:lnTo>
                    <a:pt x="215" y="52"/>
                  </a:lnTo>
                  <a:lnTo>
                    <a:pt x="211" y="50"/>
                  </a:lnTo>
                  <a:lnTo>
                    <a:pt x="205" y="46"/>
                  </a:lnTo>
                  <a:lnTo>
                    <a:pt x="201" y="46"/>
                  </a:lnTo>
                  <a:lnTo>
                    <a:pt x="196" y="42"/>
                  </a:lnTo>
                  <a:lnTo>
                    <a:pt x="192" y="40"/>
                  </a:lnTo>
                  <a:lnTo>
                    <a:pt x="188" y="38"/>
                  </a:lnTo>
                  <a:lnTo>
                    <a:pt x="184" y="36"/>
                  </a:lnTo>
                  <a:lnTo>
                    <a:pt x="181" y="33"/>
                  </a:lnTo>
                  <a:lnTo>
                    <a:pt x="177" y="31"/>
                  </a:lnTo>
                  <a:lnTo>
                    <a:pt x="171" y="29"/>
                  </a:lnTo>
                  <a:lnTo>
                    <a:pt x="163" y="25"/>
                  </a:lnTo>
                  <a:lnTo>
                    <a:pt x="158" y="21"/>
                  </a:lnTo>
                  <a:lnTo>
                    <a:pt x="148" y="17"/>
                  </a:lnTo>
                  <a:lnTo>
                    <a:pt x="142" y="14"/>
                  </a:lnTo>
                  <a:lnTo>
                    <a:pt x="135" y="10"/>
                  </a:lnTo>
                  <a:lnTo>
                    <a:pt x="129" y="8"/>
                  </a:lnTo>
                  <a:lnTo>
                    <a:pt x="122" y="6"/>
                  </a:lnTo>
                  <a:lnTo>
                    <a:pt x="118" y="4"/>
                  </a:lnTo>
                  <a:lnTo>
                    <a:pt x="112" y="2"/>
                  </a:lnTo>
                  <a:lnTo>
                    <a:pt x="108" y="2"/>
                  </a:lnTo>
                  <a:lnTo>
                    <a:pt x="103" y="0"/>
                  </a:lnTo>
                  <a:lnTo>
                    <a:pt x="97" y="0"/>
                  </a:lnTo>
                  <a:lnTo>
                    <a:pt x="93" y="0"/>
                  </a:lnTo>
                  <a:lnTo>
                    <a:pt x="87" y="0"/>
                  </a:lnTo>
                  <a:lnTo>
                    <a:pt x="84" y="0"/>
                  </a:lnTo>
                  <a:lnTo>
                    <a:pt x="80" y="0"/>
                  </a:lnTo>
                  <a:lnTo>
                    <a:pt x="78" y="2"/>
                  </a:lnTo>
                  <a:lnTo>
                    <a:pt x="74" y="2"/>
                  </a:lnTo>
                  <a:lnTo>
                    <a:pt x="68" y="6"/>
                  </a:lnTo>
                  <a:lnTo>
                    <a:pt x="63" y="8"/>
                  </a:lnTo>
                  <a:lnTo>
                    <a:pt x="57" y="12"/>
                  </a:lnTo>
                  <a:lnTo>
                    <a:pt x="53" y="17"/>
                  </a:lnTo>
                  <a:lnTo>
                    <a:pt x="49" y="21"/>
                  </a:lnTo>
                  <a:lnTo>
                    <a:pt x="49" y="27"/>
                  </a:lnTo>
                  <a:lnTo>
                    <a:pt x="47" y="31"/>
                  </a:lnTo>
                  <a:lnTo>
                    <a:pt x="49" y="38"/>
                  </a:lnTo>
                  <a:lnTo>
                    <a:pt x="49" y="44"/>
                  </a:lnTo>
                  <a:lnTo>
                    <a:pt x="51" y="52"/>
                  </a:lnTo>
                  <a:lnTo>
                    <a:pt x="53" y="57"/>
                  </a:lnTo>
                  <a:lnTo>
                    <a:pt x="59" y="63"/>
                  </a:lnTo>
                  <a:lnTo>
                    <a:pt x="63" y="71"/>
                  </a:lnTo>
                  <a:lnTo>
                    <a:pt x="68" y="76"/>
                  </a:lnTo>
                  <a:lnTo>
                    <a:pt x="70" y="80"/>
                  </a:lnTo>
                  <a:lnTo>
                    <a:pt x="74" y="84"/>
                  </a:lnTo>
                  <a:lnTo>
                    <a:pt x="78" y="88"/>
                  </a:lnTo>
                  <a:lnTo>
                    <a:pt x="80" y="92"/>
                  </a:lnTo>
                  <a:lnTo>
                    <a:pt x="87" y="101"/>
                  </a:lnTo>
                  <a:lnTo>
                    <a:pt x="93" y="109"/>
                  </a:lnTo>
                  <a:lnTo>
                    <a:pt x="97" y="111"/>
                  </a:lnTo>
                  <a:lnTo>
                    <a:pt x="101" y="116"/>
                  </a:lnTo>
                  <a:lnTo>
                    <a:pt x="103" y="120"/>
                  </a:lnTo>
                  <a:lnTo>
                    <a:pt x="108" y="124"/>
                  </a:lnTo>
                  <a:lnTo>
                    <a:pt x="112" y="130"/>
                  </a:lnTo>
                  <a:lnTo>
                    <a:pt x="120" y="139"/>
                  </a:lnTo>
                  <a:lnTo>
                    <a:pt x="125" y="145"/>
                  </a:lnTo>
                  <a:lnTo>
                    <a:pt x="131" y="151"/>
                  </a:lnTo>
                  <a:lnTo>
                    <a:pt x="133" y="154"/>
                  </a:lnTo>
                  <a:lnTo>
                    <a:pt x="137" y="158"/>
                  </a:lnTo>
                  <a:lnTo>
                    <a:pt x="139" y="160"/>
                  </a:lnTo>
                  <a:lnTo>
                    <a:pt x="141" y="160"/>
                  </a:lnTo>
                  <a:lnTo>
                    <a:pt x="139" y="160"/>
                  </a:lnTo>
                  <a:lnTo>
                    <a:pt x="137" y="164"/>
                  </a:lnTo>
                  <a:lnTo>
                    <a:pt x="135" y="166"/>
                  </a:lnTo>
                  <a:lnTo>
                    <a:pt x="133" y="170"/>
                  </a:lnTo>
                  <a:lnTo>
                    <a:pt x="127" y="175"/>
                  </a:lnTo>
                  <a:lnTo>
                    <a:pt x="123" y="183"/>
                  </a:lnTo>
                  <a:lnTo>
                    <a:pt x="122" y="185"/>
                  </a:lnTo>
                  <a:lnTo>
                    <a:pt x="118" y="189"/>
                  </a:lnTo>
                  <a:lnTo>
                    <a:pt x="118" y="194"/>
                  </a:lnTo>
                  <a:lnTo>
                    <a:pt x="114" y="198"/>
                  </a:lnTo>
                  <a:lnTo>
                    <a:pt x="110" y="202"/>
                  </a:lnTo>
                  <a:lnTo>
                    <a:pt x="108" y="206"/>
                  </a:lnTo>
                  <a:lnTo>
                    <a:pt x="103" y="209"/>
                  </a:lnTo>
                  <a:lnTo>
                    <a:pt x="101" y="215"/>
                  </a:lnTo>
                  <a:lnTo>
                    <a:pt x="97" y="219"/>
                  </a:lnTo>
                  <a:lnTo>
                    <a:pt x="93" y="225"/>
                  </a:lnTo>
                  <a:lnTo>
                    <a:pt x="91" y="228"/>
                  </a:lnTo>
                  <a:lnTo>
                    <a:pt x="87" y="236"/>
                  </a:lnTo>
                  <a:lnTo>
                    <a:pt x="84" y="242"/>
                  </a:lnTo>
                  <a:lnTo>
                    <a:pt x="82" y="247"/>
                  </a:lnTo>
                  <a:lnTo>
                    <a:pt x="78" y="253"/>
                  </a:lnTo>
                  <a:lnTo>
                    <a:pt x="74" y="259"/>
                  </a:lnTo>
                  <a:lnTo>
                    <a:pt x="70" y="263"/>
                  </a:lnTo>
                  <a:lnTo>
                    <a:pt x="68" y="268"/>
                  </a:lnTo>
                  <a:lnTo>
                    <a:pt x="63" y="274"/>
                  </a:lnTo>
                  <a:lnTo>
                    <a:pt x="61" y="282"/>
                  </a:lnTo>
                  <a:lnTo>
                    <a:pt x="57" y="287"/>
                  </a:lnTo>
                  <a:lnTo>
                    <a:pt x="53" y="293"/>
                  </a:lnTo>
                  <a:lnTo>
                    <a:pt x="49" y="299"/>
                  </a:lnTo>
                  <a:lnTo>
                    <a:pt x="46" y="305"/>
                  </a:lnTo>
                  <a:lnTo>
                    <a:pt x="44" y="308"/>
                  </a:lnTo>
                  <a:lnTo>
                    <a:pt x="38" y="316"/>
                  </a:lnTo>
                  <a:lnTo>
                    <a:pt x="36" y="320"/>
                  </a:lnTo>
                  <a:lnTo>
                    <a:pt x="34" y="327"/>
                  </a:lnTo>
                  <a:lnTo>
                    <a:pt x="28" y="331"/>
                  </a:lnTo>
                  <a:lnTo>
                    <a:pt x="27" y="337"/>
                  </a:lnTo>
                  <a:lnTo>
                    <a:pt x="25" y="343"/>
                  </a:lnTo>
                  <a:lnTo>
                    <a:pt x="23" y="348"/>
                  </a:lnTo>
                  <a:lnTo>
                    <a:pt x="19" y="352"/>
                  </a:lnTo>
                  <a:lnTo>
                    <a:pt x="17" y="358"/>
                  </a:lnTo>
                  <a:lnTo>
                    <a:pt x="13" y="362"/>
                  </a:lnTo>
                  <a:lnTo>
                    <a:pt x="13" y="367"/>
                  </a:lnTo>
                  <a:lnTo>
                    <a:pt x="9" y="371"/>
                  </a:lnTo>
                  <a:lnTo>
                    <a:pt x="8" y="375"/>
                  </a:lnTo>
                  <a:lnTo>
                    <a:pt x="6" y="379"/>
                  </a:lnTo>
                  <a:lnTo>
                    <a:pt x="4" y="382"/>
                  </a:lnTo>
                  <a:lnTo>
                    <a:pt x="2" y="390"/>
                  </a:lnTo>
                  <a:lnTo>
                    <a:pt x="0" y="398"/>
                  </a:lnTo>
                  <a:lnTo>
                    <a:pt x="0" y="401"/>
                  </a:lnTo>
                  <a:lnTo>
                    <a:pt x="0" y="407"/>
                  </a:lnTo>
                  <a:lnTo>
                    <a:pt x="0" y="409"/>
                  </a:lnTo>
                  <a:lnTo>
                    <a:pt x="4" y="411"/>
                  </a:lnTo>
                  <a:lnTo>
                    <a:pt x="6" y="411"/>
                  </a:lnTo>
                  <a:lnTo>
                    <a:pt x="9" y="411"/>
                  </a:lnTo>
                  <a:lnTo>
                    <a:pt x="13" y="409"/>
                  </a:lnTo>
                  <a:lnTo>
                    <a:pt x="19" y="405"/>
                  </a:lnTo>
                  <a:lnTo>
                    <a:pt x="25" y="401"/>
                  </a:lnTo>
                  <a:lnTo>
                    <a:pt x="32" y="396"/>
                  </a:lnTo>
                  <a:lnTo>
                    <a:pt x="38" y="388"/>
                  </a:lnTo>
                  <a:lnTo>
                    <a:pt x="46" y="382"/>
                  </a:lnTo>
                  <a:lnTo>
                    <a:pt x="49" y="379"/>
                  </a:lnTo>
                  <a:lnTo>
                    <a:pt x="53" y="373"/>
                  </a:lnTo>
                  <a:lnTo>
                    <a:pt x="55" y="369"/>
                  </a:lnTo>
                  <a:lnTo>
                    <a:pt x="59" y="367"/>
                  </a:lnTo>
                  <a:lnTo>
                    <a:pt x="63" y="362"/>
                  </a:lnTo>
                  <a:lnTo>
                    <a:pt x="68" y="358"/>
                  </a:lnTo>
                  <a:lnTo>
                    <a:pt x="72" y="352"/>
                  </a:lnTo>
                  <a:lnTo>
                    <a:pt x="78" y="348"/>
                  </a:lnTo>
                  <a:lnTo>
                    <a:pt x="80" y="341"/>
                  </a:lnTo>
                  <a:lnTo>
                    <a:pt x="85" y="337"/>
                  </a:lnTo>
                  <a:lnTo>
                    <a:pt x="89" y="331"/>
                  </a:lnTo>
                  <a:lnTo>
                    <a:pt x="93" y="327"/>
                  </a:lnTo>
                  <a:lnTo>
                    <a:pt x="97" y="320"/>
                  </a:lnTo>
                  <a:lnTo>
                    <a:pt x="103" y="316"/>
                  </a:lnTo>
                  <a:lnTo>
                    <a:pt x="108" y="310"/>
                  </a:lnTo>
                  <a:lnTo>
                    <a:pt x="112" y="306"/>
                  </a:lnTo>
                  <a:lnTo>
                    <a:pt x="114" y="299"/>
                  </a:lnTo>
                  <a:lnTo>
                    <a:pt x="120" y="295"/>
                  </a:lnTo>
                  <a:lnTo>
                    <a:pt x="122" y="287"/>
                  </a:lnTo>
                  <a:lnTo>
                    <a:pt x="127" y="284"/>
                  </a:lnTo>
                  <a:lnTo>
                    <a:pt x="131" y="278"/>
                  </a:lnTo>
                  <a:lnTo>
                    <a:pt x="137" y="274"/>
                  </a:lnTo>
                  <a:lnTo>
                    <a:pt x="139" y="268"/>
                  </a:lnTo>
                  <a:lnTo>
                    <a:pt x="142" y="263"/>
                  </a:lnTo>
                  <a:lnTo>
                    <a:pt x="146" y="257"/>
                  </a:lnTo>
                  <a:lnTo>
                    <a:pt x="152" y="253"/>
                  </a:lnTo>
                  <a:lnTo>
                    <a:pt x="154" y="247"/>
                  </a:lnTo>
                  <a:lnTo>
                    <a:pt x="158" y="244"/>
                  </a:lnTo>
                  <a:lnTo>
                    <a:pt x="161" y="238"/>
                  </a:lnTo>
                  <a:lnTo>
                    <a:pt x="165" y="234"/>
                  </a:lnTo>
                  <a:lnTo>
                    <a:pt x="167" y="228"/>
                  </a:lnTo>
                  <a:lnTo>
                    <a:pt x="171" y="225"/>
                  </a:lnTo>
                  <a:lnTo>
                    <a:pt x="173" y="221"/>
                  </a:lnTo>
                  <a:lnTo>
                    <a:pt x="177" y="217"/>
                  </a:lnTo>
                  <a:lnTo>
                    <a:pt x="179" y="213"/>
                  </a:lnTo>
                  <a:lnTo>
                    <a:pt x="182" y="209"/>
                  </a:lnTo>
                  <a:lnTo>
                    <a:pt x="186" y="204"/>
                  </a:lnTo>
                  <a:lnTo>
                    <a:pt x="192" y="200"/>
                  </a:lnTo>
                  <a:lnTo>
                    <a:pt x="194" y="194"/>
                  </a:lnTo>
                  <a:lnTo>
                    <a:pt x="196" y="192"/>
                  </a:lnTo>
                  <a:lnTo>
                    <a:pt x="198" y="189"/>
                  </a:lnTo>
                  <a:close/>
                </a:path>
              </a:pathLst>
            </a:custGeom>
            <a:solidFill>
              <a:srgbClr val="8F38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4" name="Freeform 111"/>
            <p:cNvSpPr>
              <a:spLocks/>
            </p:cNvSpPr>
            <p:nvPr/>
          </p:nvSpPr>
          <p:spPr bwMode="auto">
            <a:xfrm>
              <a:off x="856" y="1841"/>
              <a:ext cx="142" cy="85"/>
            </a:xfrm>
            <a:custGeom>
              <a:avLst/>
              <a:gdLst>
                <a:gd name="T0" fmla="*/ 216 w 285"/>
                <a:gd name="T1" fmla="*/ 0 h 171"/>
                <a:gd name="T2" fmla="*/ 201 w 285"/>
                <a:gd name="T3" fmla="*/ 2 h 171"/>
                <a:gd name="T4" fmla="*/ 188 w 285"/>
                <a:gd name="T5" fmla="*/ 4 h 171"/>
                <a:gd name="T6" fmla="*/ 175 w 285"/>
                <a:gd name="T7" fmla="*/ 8 h 171"/>
                <a:gd name="T8" fmla="*/ 161 w 285"/>
                <a:gd name="T9" fmla="*/ 12 h 171"/>
                <a:gd name="T10" fmla="*/ 148 w 285"/>
                <a:gd name="T11" fmla="*/ 14 h 171"/>
                <a:gd name="T12" fmla="*/ 133 w 285"/>
                <a:gd name="T13" fmla="*/ 19 h 171"/>
                <a:gd name="T14" fmla="*/ 118 w 285"/>
                <a:gd name="T15" fmla="*/ 23 h 171"/>
                <a:gd name="T16" fmla="*/ 102 w 285"/>
                <a:gd name="T17" fmla="*/ 31 h 171"/>
                <a:gd name="T18" fmla="*/ 89 w 285"/>
                <a:gd name="T19" fmla="*/ 36 h 171"/>
                <a:gd name="T20" fmla="*/ 74 w 285"/>
                <a:gd name="T21" fmla="*/ 42 h 171"/>
                <a:gd name="T22" fmla="*/ 59 w 285"/>
                <a:gd name="T23" fmla="*/ 48 h 171"/>
                <a:gd name="T24" fmla="*/ 45 w 285"/>
                <a:gd name="T25" fmla="*/ 53 h 171"/>
                <a:gd name="T26" fmla="*/ 30 w 285"/>
                <a:gd name="T27" fmla="*/ 63 h 171"/>
                <a:gd name="T28" fmla="*/ 13 w 285"/>
                <a:gd name="T29" fmla="*/ 74 h 171"/>
                <a:gd name="T30" fmla="*/ 0 w 285"/>
                <a:gd name="T31" fmla="*/ 88 h 171"/>
                <a:gd name="T32" fmla="*/ 4 w 285"/>
                <a:gd name="T33" fmla="*/ 101 h 171"/>
                <a:gd name="T34" fmla="*/ 15 w 285"/>
                <a:gd name="T35" fmla="*/ 109 h 171"/>
                <a:gd name="T36" fmla="*/ 36 w 285"/>
                <a:gd name="T37" fmla="*/ 122 h 171"/>
                <a:gd name="T38" fmla="*/ 47 w 285"/>
                <a:gd name="T39" fmla="*/ 126 h 171"/>
                <a:gd name="T40" fmla="*/ 59 w 285"/>
                <a:gd name="T41" fmla="*/ 131 h 171"/>
                <a:gd name="T42" fmla="*/ 74 w 285"/>
                <a:gd name="T43" fmla="*/ 137 h 171"/>
                <a:gd name="T44" fmla="*/ 89 w 285"/>
                <a:gd name="T45" fmla="*/ 141 h 171"/>
                <a:gd name="T46" fmla="*/ 102 w 285"/>
                <a:gd name="T47" fmla="*/ 147 h 171"/>
                <a:gd name="T48" fmla="*/ 118 w 285"/>
                <a:gd name="T49" fmla="*/ 152 h 171"/>
                <a:gd name="T50" fmla="*/ 133 w 285"/>
                <a:gd name="T51" fmla="*/ 156 h 171"/>
                <a:gd name="T52" fmla="*/ 148 w 285"/>
                <a:gd name="T53" fmla="*/ 160 h 171"/>
                <a:gd name="T54" fmla="*/ 163 w 285"/>
                <a:gd name="T55" fmla="*/ 164 h 171"/>
                <a:gd name="T56" fmla="*/ 178 w 285"/>
                <a:gd name="T57" fmla="*/ 168 h 171"/>
                <a:gd name="T58" fmla="*/ 192 w 285"/>
                <a:gd name="T59" fmla="*/ 169 h 171"/>
                <a:gd name="T60" fmla="*/ 205 w 285"/>
                <a:gd name="T61" fmla="*/ 171 h 171"/>
                <a:gd name="T62" fmla="*/ 216 w 285"/>
                <a:gd name="T63" fmla="*/ 171 h 171"/>
                <a:gd name="T64" fmla="*/ 235 w 285"/>
                <a:gd name="T65" fmla="*/ 171 h 171"/>
                <a:gd name="T66" fmla="*/ 251 w 285"/>
                <a:gd name="T67" fmla="*/ 169 h 171"/>
                <a:gd name="T68" fmla="*/ 262 w 285"/>
                <a:gd name="T69" fmla="*/ 160 h 171"/>
                <a:gd name="T70" fmla="*/ 272 w 285"/>
                <a:gd name="T71" fmla="*/ 147 h 171"/>
                <a:gd name="T72" fmla="*/ 279 w 285"/>
                <a:gd name="T73" fmla="*/ 128 h 171"/>
                <a:gd name="T74" fmla="*/ 283 w 285"/>
                <a:gd name="T75" fmla="*/ 107 h 171"/>
                <a:gd name="T76" fmla="*/ 285 w 285"/>
                <a:gd name="T77" fmla="*/ 84 h 171"/>
                <a:gd name="T78" fmla="*/ 281 w 285"/>
                <a:gd name="T79" fmla="*/ 61 h 171"/>
                <a:gd name="T80" fmla="*/ 275 w 285"/>
                <a:gd name="T81" fmla="*/ 40 h 171"/>
                <a:gd name="T82" fmla="*/ 266 w 285"/>
                <a:gd name="T83" fmla="*/ 23 h 171"/>
                <a:gd name="T84" fmla="*/ 253 w 285"/>
                <a:gd name="T85" fmla="*/ 10 h 171"/>
                <a:gd name="T86" fmla="*/ 235 w 285"/>
                <a:gd name="T87" fmla="*/ 0 h 17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85"/>
                <a:gd name="T133" fmla="*/ 0 h 171"/>
                <a:gd name="T134" fmla="*/ 285 w 285"/>
                <a:gd name="T135" fmla="*/ 171 h 17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85" h="171">
                  <a:moveTo>
                    <a:pt x="228" y="0"/>
                  </a:moveTo>
                  <a:lnTo>
                    <a:pt x="224" y="0"/>
                  </a:lnTo>
                  <a:lnTo>
                    <a:pt x="216" y="0"/>
                  </a:lnTo>
                  <a:lnTo>
                    <a:pt x="213" y="0"/>
                  </a:lnTo>
                  <a:lnTo>
                    <a:pt x="205" y="2"/>
                  </a:lnTo>
                  <a:lnTo>
                    <a:pt x="201" y="2"/>
                  </a:lnTo>
                  <a:lnTo>
                    <a:pt x="197" y="2"/>
                  </a:lnTo>
                  <a:lnTo>
                    <a:pt x="192" y="4"/>
                  </a:lnTo>
                  <a:lnTo>
                    <a:pt x="188" y="4"/>
                  </a:lnTo>
                  <a:lnTo>
                    <a:pt x="184" y="4"/>
                  </a:lnTo>
                  <a:lnTo>
                    <a:pt x="180" y="6"/>
                  </a:lnTo>
                  <a:lnTo>
                    <a:pt x="175" y="8"/>
                  </a:lnTo>
                  <a:lnTo>
                    <a:pt x="173" y="10"/>
                  </a:lnTo>
                  <a:lnTo>
                    <a:pt x="167" y="10"/>
                  </a:lnTo>
                  <a:lnTo>
                    <a:pt x="161" y="12"/>
                  </a:lnTo>
                  <a:lnTo>
                    <a:pt x="156" y="12"/>
                  </a:lnTo>
                  <a:lnTo>
                    <a:pt x="152" y="14"/>
                  </a:lnTo>
                  <a:lnTo>
                    <a:pt x="148" y="14"/>
                  </a:lnTo>
                  <a:lnTo>
                    <a:pt x="142" y="17"/>
                  </a:lnTo>
                  <a:lnTo>
                    <a:pt x="139" y="19"/>
                  </a:lnTo>
                  <a:lnTo>
                    <a:pt x="133" y="19"/>
                  </a:lnTo>
                  <a:lnTo>
                    <a:pt x="129" y="21"/>
                  </a:lnTo>
                  <a:lnTo>
                    <a:pt x="123" y="23"/>
                  </a:lnTo>
                  <a:lnTo>
                    <a:pt x="118" y="23"/>
                  </a:lnTo>
                  <a:lnTo>
                    <a:pt x="114" y="27"/>
                  </a:lnTo>
                  <a:lnTo>
                    <a:pt x="108" y="29"/>
                  </a:lnTo>
                  <a:lnTo>
                    <a:pt x="102" y="31"/>
                  </a:lnTo>
                  <a:lnTo>
                    <a:pt x="99" y="33"/>
                  </a:lnTo>
                  <a:lnTo>
                    <a:pt x="93" y="34"/>
                  </a:lnTo>
                  <a:lnTo>
                    <a:pt x="89" y="36"/>
                  </a:lnTo>
                  <a:lnTo>
                    <a:pt x="83" y="38"/>
                  </a:lnTo>
                  <a:lnTo>
                    <a:pt x="78" y="40"/>
                  </a:lnTo>
                  <a:lnTo>
                    <a:pt x="74" y="42"/>
                  </a:lnTo>
                  <a:lnTo>
                    <a:pt x="68" y="44"/>
                  </a:lnTo>
                  <a:lnTo>
                    <a:pt x="64" y="46"/>
                  </a:lnTo>
                  <a:lnTo>
                    <a:pt x="59" y="48"/>
                  </a:lnTo>
                  <a:lnTo>
                    <a:pt x="55" y="50"/>
                  </a:lnTo>
                  <a:lnTo>
                    <a:pt x="49" y="52"/>
                  </a:lnTo>
                  <a:lnTo>
                    <a:pt x="45" y="53"/>
                  </a:lnTo>
                  <a:lnTo>
                    <a:pt x="42" y="55"/>
                  </a:lnTo>
                  <a:lnTo>
                    <a:pt x="38" y="59"/>
                  </a:lnTo>
                  <a:lnTo>
                    <a:pt x="30" y="63"/>
                  </a:lnTo>
                  <a:lnTo>
                    <a:pt x="24" y="67"/>
                  </a:lnTo>
                  <a:lnTo>
                    <a:pt x="19" y="71"/>
                  </a:lnTo>
                  <a:lnTo>
                    <a:pt x="13" y="74"/>
                  </a:lnTo>
                  <a:lnTo>
                    <a:pt x="7" y="78"/>
                  </a:lnTo>
                  <a:lnTo>
                    <a:pt x="5" y="82"/>
                  </a:lnTo>
                  <a:lnTo>
                    <a:pt x="0" y="88"/>
                  </a:lnTo>
                  <a:lnTo>
                    <a:pt x="0" y="95"/>
                  </a:lnTo>
                  <a:lnTo>
                    <a:pt x="2" y="97"/>
                  </a:lnTo>
                  <a:lnTo>
                    <a:pt x="4" y="101"/>
                  </a:lnTo>
                  <a:lnTo>
                    <a:pt x="7" y="103"/>
                  </a:lnTo>
                  <a:lnTo>
                    <a:pt x="11" y="107"/>
                  </a:lnTo>
                  <a:lnTo>
                    <a:pt x="15" y="109"/>
                  </a:lnTo>
                  <a:lnTo>
                    <a:pt x="23" y="112"/>
                  </a:lnTo>
                  <a:lnTo>
                    <a:pt x="28" y="116"/>
                  </a:lnTo>
                  <a:lnTo>
                    <a:pt x="36" y="122"/>
                  </a:lnTo>
                  <a:lnTo>
                    <a:pt x="40" y="122"/>
                  </a:lnTo>
                  <a:lnTo>
                    <a:pt x="43" y="124"/>
                  </a:lnTo>
                  <a:lnTo>
                    <a:pt x="47" y="126"/>
                  </a:lnTo>
                  <a:lnTo>
                    <a:pt x="51" y="128"/>
                  </a:lnTo>
                  <a:lnTo>
                    <a:pt x="55" y="128"/>
                  </a:lnTo>
                  <a:lnTo>
                    <a:pt x="59" y="131"/>
                  </a:lnTo>
                  <a:lnTo>
                    <a:pt x="64" y="133"/>
                  </a:lnTo>
                  <a:lnTo>
                    <a:pt x="70" y="135"/>
                  </a:lnTo>
                  <a:lnTo>
                    <a:pt x="74" y="137"/>
                  </a:lnTo>
                  <a:lnTo>
                    <a:pt x="78" y="137"/>
                  </a:lnTo>
                  <a:lnTo>
                    <a:pt x="83" y="139"/>
                  </a:lnTo>
                  <a:lnTo>
                    <a:pt x="89" y="141"/>
                  </a:lnTo>
                  <a:lnTo>
                    <a:pt x="93" y="143"/>
                  </a:lnTo>
                  <a:lnTo>
                    <a:pt x="99" y="145"/>
                  </a:lnTo>
                  <a:lnTo>
                    <a:pt x="102" y="147"/>
                  </a:lnTo>
                  <a:lnTo>
                    <a:pt x="108" y="149"/>
                  </a:lnTo>
                  <a:lnTo>
                    <a:pt x="114" y="149"/>
                  </a:lnTo>
                  <a:lnTo>
                    <a:pt x="118" y="152"/>
                  </a:lnTo>
                  <a:lnTo>
                    <a:pt x="123" y="152"/>
                  </a:lnTo>
                  <a:lnTo>
                    <a:pt x="129" y="154"/>
                  </a:lnTo>
                  <a:lnTo>
                    <a:pt x="133" y="156"/>
                  </a:lnTo>
                  <a:lnTo>
                    <a:pt x="139" y="158"/>
                  </a:lnTo>
                  <a:lnTo>
                    <a:pt x="142" y="158"/>
                  </a:lnTo>
                  <a:lnTo>
                    <a:pt x="148" y="160"/>
                  </a:lnTo>
                  <a:lnTo>
                    <a:pt x="154" y="162"/>
                  </a:lnTo>
                  <a:lnTo>
                    <a:pt x="158" y="162"/>
                  </a:lnTo>
                  <a:lnTo>
                    <a:pt x="163" y="164"/>
                  </a:lnTo>
                  <a:lnTo>
                    <a:pt x="167" y="166"/>
                  </a:lnTo>
                  <a:lnTo>
                    <a:pt x="173" y="166"/>
                  </a:lnTo>
                  <a:lnTo>
                    <a:pt x="178" y="168"/>
                  </a:lnTo>
                  <a:lnTo>
                    <a:pt x="182" y="168"/>
                  </a:lnTo>
                  <a:lnTo>
                    <a:pt x="188" y="169"/>
                  </a:lnTo>
                  <a:lnTo>
                    <a:pt x="192" y="169"/>
                  </a:lnTo>
                  <a:lnTo>
                    <a:pt x="196" y="169"/>
                  </a:lnTo>
                  <a:lnTo>
                    <a:pt x="201" y="171"/>
                  </a:lnTo>
                  <a:lnTo>
                    <a:pt x="205" y="171"/>
                  </a:lnTo>
                  <a:lnTo>
                    <a:pt x="207" y="171"/>
                  </a:lnTo>
                  <a:lnTo>
                    <a:pt x="213" y="171"/>
                  </a:lnTo>
                  <a:lnTo>
                    <a:pt x="216" y="171"/>
                  </a:lnTo>
                  <a:lnTo>
                    <a:pt x="222" y="171"/>
                  </a:lnTo>
                  <a:lnTo>
                    <a:pt x="228" y="171"/>
                  </a:lnTo>
                  <a:lnTo>
                    <a:pt x="235" y="171"/>
                  </a:lnTo>
                  <a:lnTo>
                    <a:pt x="241" y="171"/>
                  </a:lnTo>
                  <a:lnTo>
                    <a:pt x="247" y="171"/>
                  </a:lnTo>
                  <a:lnTo>
                    <a:pt x="251" y="169"/>
                  </a:lnTo>
                  <a:lnTo>
                    <a:pt x="254" y="168"/>
                  </a:lnTo>
                  <a:lnTo>
                    <a:pt x="258" y="164"/>
                  </a:lnTo>
                  <a:lnTo>
                    <a:pt x="262" y="160"/>
                  </a:lnTo>
                  <a:lnTo>
                    <a:pt x="266" y="156"/>
                  </a:lnTo>
                  <a:lnTo>
                    <a:pt x="270" y="152"/>
                  </a:lnTo>
                  <a:lnTo>
                    <a:pt x="272" y="147"/>
                  </a:lnTo>
                  <a:lnTo>
                    <a:pt x="275" y="141"/>
                  </a:lnTo>
                  <a:lnTo>
                    <a:pt x="275" y="133"/>
                  </a:lnTo>
                  <a:lnTo>
                    <a:pt x="279" y="128"/>
                  </a:lnTo>
                  <a:lnTo>
                    <a:pt x="281" y="120"/>
                  </a:lnTo>
                  <a:lnTo>
                    <a:pt x="281" y="112"/>
                  </a:lnTo>
                  <a:lnTo>
                    <a:pt x="283" y="107"/>
                  </a:lnTo>
                  <a:lnTo>
                    <a:pt x="285" y="97"/>
                  </a:lnTo>
                  <a:lnTo>
                    <a:pt x="285" y="91"/>
                  </a:lnTo>
                  <a:lnTo>
                    <a:pt x="285" y="84"/>
                  </a:lnTo>
                  <a:lnTo>
                    <a:pt x="283" y="76"/>
                  </a:lnTo>
                  <a:lnTo>
                    <a:pt x="281" y="69"/>
                  </a:lnTo>
                  <a:lnTo>
                    <a:pt x="281" y="61"/>
                  </a:lnTo>
                  <a:lnTo>
                    <a:pt x="281" y="53"/>
                  </a:lnTo>
                  <a:lnTo>
                    <a:pt x="277" y="48"/>
                  </a:lnTo>
                  <a:lnTo>
                    <a:pt x="275" y="40"/>
                  </a:lnTo>
                  <a:lnTo>
                    <a:pt x="272" y="34"/>
                  </a:lnTo>
                  <a:lnTo>
                    <a:pt x="270" y="29"/>
                  </a:lnTo>
                  <a:lnTo>
                    <a:pt x="266" y="23"/>
                  </a:lnTo>
                  <a:lnTo>
                    <a:pt x="262" y="19"/>
                  </a:lnTo>
                  <a:lnTo>
                    <a:pt x="256" y="14"/>
                  </a:lnTo>
                  <a:lnTo>
                    <a:pt x="253" y="10"/>
                  </a:lnTo>
                  <a:lnTo>
                    <a:pt x="247" y="4"/>
                  </a:lnTo>
                  <a:lnTo>
                    <a:pt x="241" y="4"/>
                  </a:lnTo>
                  <a:lnTo>
                    <a:pt x="235" y="0"/>
                  </a:lnTo>
                  <a:lnTo>
                    <a:pt x="228" y="0"/>
                  </a:lnTo>
                  <a:close/>
                </a:path>
              </a:pathLst>
            </a:custGeom>
            <a:solidFill>
              <a:srgbClr val="C25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5" name="Freeform 112"/>
            <p:cNvSpPr>
              <a:spLocks/>
            </p:cNvSpPr>
            <p:nvPr/>
          </p:nvSpPr>
          <p:spPr bwMode="auto">
            <a:xfrm>
              <a:off x="709" y="1873"/>
              <a:ext cx="208" cy="251"/>
            </a:xfrm>
            <a:custGeom>
              <a:avLst/>
              <a:gdLst>
                <a:gd name="T0" fmla="*/ 230 w 416"/>
                <a:gd name="T1" fmla="*/ 106 h 502"/>
                <a:gd name="T2" fmla="*/ 255 w 416"/>
                <a:gd name="T3" fmla="*/ 116 h 502"/>
                <a:gd name="T4" fmla="*/ 276 w 416"/>
                <a:gd name="T5" fmla="*/ 125 h 502"/>
                <a:gd name="T6" fmla="*/ 299 w 416"/>
                <a:gd name="T7" fmla="*/ 135 h 502"/>
                <a:gd name="T8" fmla="*/ 323 w 416"/>
                <a:gd name="T9" fmla="*/ 146 h 502"/>
                <a:gd name="T10" fmla="*/ 346 w 416"/>
                <a:gd name="T11" fmla="*/ 156 h 502"/>
                <a:gd name="T12" fmla="*/ 369 w 416"/>
                <a:gd name="T13" fmla="*/ 165 h 502"/>
                <a:gd name="T14" fmla="*/ 390 w 416"/>
                <a:gd name="T15" fmla="*/ 177 h 502"/>
                <a:gd name="T16" fmla="*/ 413 w 416"/>
                <a:gd name="T17" fmla="*/ 196 h 502"/>
                <a:gd name="T18" fmla="*/ 415 w 416"/>
                <a:gd name="T19" fmla="*/ 215 h 502"/>
                <a:gd name="T20" fmla="*/ 409 w 416"/>
                <a:gd name="T21" fmla="*/ 251 h 502"/>
                <a:gd name="T22" fmla="*/ 394 w 416"/>
                <a:gd name="T23" fmla="*/ 279 h 502"/>
                <a:gd name="T24" fmla="*/ 369 w 416"/>
                <a:gd name="T25" fmla="*/ 289 h 502"/>
                <a:gd name="T26" fmla="*/ 342 w 416"/>
                <a:gd name="T27" fmla="*/ 285 h 502"/>
                <a:gd name="T28" fmla="*/ 310 w 416"/>
                <a:gd name="T29" fmla="*/ 276 h 502"/>
                <a:gd name="T30" fmla="*/ 276 w 416"/>
                <a:gd name="T31" fmla="*/ 260 h 502"/>
                <a:gd name="T32" fmla="*/ 242 w 416"/>
                <a:gd name="T33" fmla="*/ 247 h 502"/>
                <a:gd name="T34" fmla="*/ 219 w 416"/>
                <a:gd name="T35" fmla="*/ 236 h 502"/>
                <a:gd name="T36" fmla="*/ 217 w 416"/>
                <a:gd name="T37" fmla="*/ 237 h 502"/>
                <a:gd name="T38" fmla="*/ 232 w 416"/>
                <a:gd name="T39" fmla="*/ 255 h 502"/>
                <a:gd name="T40" fmla="*/ 257 w 416"/>
                <a:gd name="T41" fmla="*/ 279 h 502"/>
                <a:gd name="T42" fmla="*/ 281 w 416"/>
                <a:gd name="T43" fmla="*/ 310 h 502"/>
                <a:gd name="T44" fmla="*/ 304 w 416"/>
                <a:gd name="T45" fmla="*/ 340 h 502"/>
                <a:gd name="T46" fmla="*/ 316 w 416"/>
                <a:gd name="T47" fmla="*/ 367 h 502"/>
                <a:gd name="T48" fmla="*/ 312 w 416"/>
                <a:gd name="T49" fmla="*/ 391 h 502"/>
                <a:gd name="T50" fmla="*/ 291 w 416"/>
                <a:gd name="T51" fmla="*/ 418 h 502"/>
                <a:gd name="T52" fmla="*/ 264 w 416"/>
                <a:gd name="T53" fmla="*/ 435 h 502"/>
                <a:gd name="T54" fmla="*/ 236 w 416"/>
                <a:gd name="T55" fmla="*/ 441 h 502"/>
                <a:gd name="T56" fmla="*/ 211 w 416"/>
                <a:gd name="T57" fmla="*/ 422 h 502"/>
                <a:gd name="T58" fmla="*/ 185 w 416"/>
                <a:gd name="T59" fmla="*/ 397 h 502"/>
                <a:gd name="T60" fmla="*/ 160 w 416"/>
                <a:gd name="T61" fmla="*/ 369 h 502"/>
                <a:gd name="T62" fmla="*/ 139 w 416"/>
                <a:gd name="T63" fmla="*/ 340 h 502"/>
                <a:gd name="T64" fmla="*/ 124 w 416"/>
                <a:gd name="T65" fmla="*/ 323 h 502"/>
                <a:gd name="T66" fmla="*/ 118 w 416"/>
                <a:gd name="T67" fmla="*/ 329 h 502"/>
                <a:gd name="T68" fmla="*/ 109 w 416"/>
                <a:gd name="T69" fmla="*/ 359 h 502"/>
                <a:gd name="T70" fmla="*/ 101 w 416"/>
                <a:gd name="T71" fmla="*/ 378 h 502"/>
                <a:gd name="T72" fmla="*/ 95 w 416"/>
                <a:gd name="T73" fmla="*/ 401 h 502"/>
                <a:gd name="T74" fmla="*/ 88 w 416"/>
                <a:gd name="T75" fmla="*/ 422 h 502"/>
                <a:gd name="T76" fmla="*/ 80 w 416"/>
                <a:gd name="T77" fmla="*/ 443 h 502"/>
                <a:gd name="T78" fmla="*/ 67 w 416"/>
                <a:gd name="T79" fmla="*/ 479 h 502"/>
                <a:gd name="T80" fmla="*/ 53 w 416"/>
                <a:gd name="T81" fmla="*/ 502 h 502"/>
                <a:gd name="T82" fmla="*/ 32 w 416"/>
                <a:gd name="T83" fmla="*/ 496 h 502"/>
                <a:gd name="T84" fmla="*/ 10 w 416"/>
                <a:gd name="T85" fmla="*/ 487 h 502"/>
                <a:gd name="T86" fmla="*/ 0 w 416"/>
                <a:gd name="T87" fmla="*/ 468 h 502"/>
                <a:gd name="T88" fmla="*/ 4 w 416"/>
                <a:gd name="T89" fmla="*/ 447 h 502"/>
                <a:gd name="T90" fmla="*/ 13 w 416"/>
                <a:gd name="T91" fmla="*/ 420 h 502"/>
                <a:gd name="T92" fmla="*/ 29 w 416"/>
                <a:gd name="T93" fmla="*/ 384 h 502"/>
                <a:gd name="T94" fmla="*/ 44 w 416"/>
                <a:gd name="T95" fmla="*/ 342 h 502"/>
                <a:gd name="T96" fmla="*/ 61 w 416"/>
                <a:gd name="T97" fmla="*/ 295 h 502"/>
                <a:gd name="T98" fmla="*/ 80 w 416"/>
                <a:gd name="T99" fmla="*/ 245 h 502"/>
                <a:gd name="T100" fmla="*/ 99 w 416"/>
                <a:gd name="T101" fmla="*/ 196 h 502"/>
                <a:gd name="T102" fmla="*/ 118 w 416"/>
                <a:gd name="T103" fmla="*/ 146 h 502"/>
                <a:gd name="T104" fmla="*/ 135 w 416"/>
                <a:gd name="T105" fmla="*/ 103 h 502"/>
                <a:gd name="T106" fmla="*/ 150 w 416"/>
                <a:gd name="T107" fmla="*/ 65 h 502"/>
                <a:gd name="T108" fmla="*/ 162 w 416"/>
                <a:gd name="T109" fmla="*/ 36 h 502"/>
                <a:gd name="T110" fmla="*/ 169 w 416"/>
                <a:gd name="T111" fmla="*/ 15 h 502"/>
                <a:gd name="T112" fmla="*/ 190 w 416"/>
                <a:gd name="T113" fmla="*/ 0 h 502"/>
                <a:gd name="T114" fmla="*/ 211 w 416"/>
                <a:gd name="T115" fmla="*/ 4 h 502"/>
                <a:gd name="T116" fmla="*/ 221 w 416"/>
                <a:gd name="T117" fmla="*/ 25 h 502"/>
                <a:gd name="T118" fmla="*/ 217 w 416"/>
                <a:gd name="T119" fmla="*/ 57 h 502"/>
                <a:gd name="T120" fmla="*/ 213 w 416"/>
                <a:gd name="T121" fmla="*/ 89 h 502"/>
                <a:gd name="T122" fmla="*/ 211 w 416"/>
                <a:gd name="T123" fmla="*/ 101 h 50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416"/>
                <a:gd name="T187" fmla="*/ 0 h 502"/>
                <a:gd name="T188" fmla="*/ 416 w 416"/>
                <a:gd name="T189" fmla="*/ 502 h 50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416" h="502">
                  <a:moveTo>
                    <a:pt x="211" y="101"/>
                  </a:moveTo>
                  <a:lnTo>
                    <a:pt x="213" y="101"/>
                  </a:lnTo>
                  <a:lnTo>
                    <a:pt x="221" y="103"/>
                  </a:lnTo>
                  <a:lnTo>
                    <a:pt x="224" y="104"/>
                  </a:lnTo>
                  <a:lnTo>
                    <a:pt x="230" y="106"/>
                  </a:lnTo>
                  <a:lnTo>
                    <a:pt x="236" y="110"/>
                  </a:lnTo>
                  <a:lnTo>
                    <a:pt x="243" y="112"/>
                  </a:lnTo>
                  <a:lnTo>
                    <a:pt x="245" y="112"/>
                  </a:lnTo>
                  <a:lnTo>
                    <a:pt x="249" y="114"/>
                  </a:lnTo>
                  <a:lnTo>
                    <a:pt x="255" y="116"/>
                  </a:lnTo>
                  <a:lnTo>
                    <a:pt x="259" y="118"/>
                  </a:lnTo>
                  <a:lnTo>
                    <a:pt x="262" y="120"/>
                  </a:lnTo>
                  <a:lnTo>
                    <a:pt x="266" y="122"/>
                  </a:lnTo>
                  <a:lnTo>
                    <a:pt x="270" y="123"/>
                  </a:lnTo>
                  <a:lnTo>
                    <a:pt x="276" y="125"/>
                  </a:lnTo>
                  <a:lnTo>
                    <a:pt x="280" y="127"/>
                  </a:lnTo>
                  <a:lnTo>
                    <a:pt x="285" y="129"/>
                  </a:lnTo>
                  <a:lnTo>
                    <a:pt x="289" y="131"/>
                  </a:lnTo>
                  <a:lnTo>
                    <a:pt x="295" y="133"/>
                  </a:lnTo>
                  <a:lnTo>
                    <a:pt x="299" y="135"/>
                  </a:lnTo>
                  <a:lnTo>
                    <a:pt x="304" y="137"/>
                  </a:lnTo>
                  <a:lnTo>
                    <a:pt x="310" y="141"/>
                  </a:lnTo>
                  <a:lnTo>
                    <a:pt x="316" y="141"/>
                  </a:lnTo>
                  <a:lnTo>
                    <a:pt x="319" y="142"/>
                  </a:lnTo>
                  <a:lnTo>
                    <a:pt x="323" y="146"/>
                  </a:lnTo>
                  <a:lnTo>
                    <a:pt x="327" y="146"/>
                  </a:lnTo>
                  <a:lnTo>
                    <a:pt x="333" y="150"/>
                  </a:lnTo>
                  <a:lnTo>
                    <a:pt x="337" y="152"/>
                  </a:lnTo>
                  <a:lnTo>
                    <a:pt x="342" y="154"/>
                  </a:lnTo>
                  <a:lnTo>
                    <a:pt x="346" y="156"/>
                  </a:lnTo>
                  <a:lnTo>
                    <a:pt x="352" y="158"/>
                  </a:lnTo>
                  <a:lnTo>
                    <a:pt x="354" y="160"/>
                  </a:lnTo>
                  <a:lnTo>
                    <a:pt x="359" y="161"/>
                  </a:lnTo>
                  <a:lnTo>
                    <a:pt x="365" y="163"/>
                  </a:lnTo>
                  <a:lnTo>
                    <a:pt x="369" y="165"/>
                  </a:lnTo>
                  <a:lnTo>
                    <a:pt x="373" y="167"/>
                  </a:lnTo>
                  <a:lnTo>
                    <a:pt x="376" y="171"/>
                  </a:lnTo>
                  <a:lnTo>
                    <a:pt x="380" y="173"/>
                  </a:lnTo>
                  <a:lnTo>
                    <a:pt x="384" y="175"/>
                  </a:lnTo>
                  <a:lnTo>
                    <a:pt x="390" y="177"/>
                  </a:lnTo>
                  <a:lnTo>
                    <a:pt x="397" y="180"/>
                  </a:lnTo>
                  <a:lnTo>
                    <a:pt x="403" y="186"/>
                  </a:lnTo>
                  <a:lnTo>
                    <a:pt x="407" y="188"/>
                  </a:lnTo>
                  <a:lnTo>
                    <a:pt x="411" y="192"/>
                  </a:lnTo>
                  <a:lnTo>
                    <a:pt x="413" y="196"/>
                  </a:lnTo>
                  <a:lnTo>
                    <a:pt x="415" y="198"/>
                  </a:lnTo>
                  <a:lnTo>
                    <a:pt x="416" y="201"/>
                  </a:lnTo>
                  <a:lnTo>
                    <a:pt x="416" y="205"/>
                  </a:lnTo>
                  <a:lnTo>
                    <a:pt x="416" y="211"/>
                  </a:lnTo>
                  <a:lnTo>
                    <a:pt x="415" y="215"/>
                  </a:lnTo>
                  <a:lnTo>
                    <a:pt x="415" y="222"/>
                  </a:lnTo>
                  <a:lnTo>
                    <a:pt x="413" y="230"/>
                  </a:lnTo>
                  <a:lnTo>
                    <a:pt x="413" y="236"/>
                  </a:lnTo>
                  <a:lnTo>
                    <a:pt x="411" y="243"/>
                  </a:lnTo>
                  <a:lnTo>
                    <a:pt x="409" y="251"/>
                  </a:lnTo>
                  <a:lnTo>
                    <a:pt x="405" y="255"/>
                  </a:lnTo>
                  <a:lnTo>
                    <a:pt x="403" y="262"/>
                  </a:lnTo>
                  <a:lnTo>
                    <a:pt x="399" y="268"/>
                  </a:lnTo>
                  <a:lnTo>
                    <a:pt x="397" y="276"/>
                  </a:lnTo>
                  <a:lnTo>
                    <a:pt x="394" y="279"/>
                  </a:lnTo>
                  <a:lnTo>
                    <a:pt x="388" y="283"/>
                  </a:lnTo>
                  <a:lnTo>
                    <a:pt x="382" y="285"/>
                  </a:lnTo>
                  <a:lnTo>
                    <a:pt x="376" y="289"/>
                  </a:lnTo>
                  <a:lnTo>
                    <a:pt x="373" y="289"/>
                  </a:lnTo>
                  <a:lnTo>
                    <a:pt x="369" y="289"/>
                  </a:lnTo>
                  <a:lnTo>
                    <a:pt x="365" y="289"/>
                  </a:lnTo>
                  <a:lnTo>
                    <a:pt x="359" y="289"/>
                  </a:lnTo>
                  <a:lnTo>
                    <a:pt x="354" y="287"/>
                  </a:lnTo>
                  <a:lnTo>
                    <a:pt x="350" y="285"/>
                  </a:lnTo>
                  <a:lnTo>
                    <a:pt x="342" y="285"/>
                  </a:lnTo>
                  <a:lnTo>
                    <a:pt x="337" y="283"/>
                  </a:lnTo>
                  <a:lnTo>
                    <a:pt x="329" y="281"/>
                  </a:lnTo>
                  <a:lnTo>
                    <a:pt x="323" y="279"/>
                  </a:lnTo>
                  <a:lnTo>
                    <a:pt x="316" y="277"/>
                  </a:lnTo>
                  <a:lnTo>
                    <a:pt x="310" y="276"/>
                  </a:lnTo>
                  <a:lnTo>
                    <a:pt x="302" y="272"/>
                  </a:lnTo>
                  <a:lnTo>
                    <a:pt x="295" y="270"/>
                  </a:lnTo>
                  <a:lnTo>
                    <a:pt x="289" y="266"/>
                  </a:lnTo>
                  <a:lnTo>
                    <a:pt x="281" y="264"/>
                  </a:lnTo>
                  <a:lnTo>
                    <a:pt x="276" y="260"/>
                  </a:lnTo>
                  <a:lnTo>
                    <a:pt x="266" y="258"/>
                  </a:lnTo>
                  <a:lnTo>
                    <a:pt x="261" y="255"/>
                  </a:lnTo>
                  <a:lnTo>
                    <a:pt x="255" y="253"/>
                  </a:lnTo>
                  <a:lnTo>
                    <a:pt x="247" y="251"/>
                  </a:lnTo>
                  <a:lnTo>
                    <a:pt x="242" y="247"/>
                  </a:lnTo>
                  <a:lnTo>
                    <a:pt x="236" y="245"/>
                  </a:lnTo>
                  <a:lnTo>
                    <a:pt x="232" y="243"/>
                  </a:lnTo>
                  <a:lnTo>
                    <a:pt x="226" y="239"/>
                  </a:lnTo>
                  <a:lnTo>
                    <a:pt x="223" y="239"/>
                  </a:lnTo>
                  <a:lnTo>
                    <a:pt x="219" y="236"/>
                  </a:lnTo>
                  <a:lnTo>
                    <a:pt x="217" y="236"/>
                  </a:lnTo>
                  <a:lnTo>
                    <a:pt x="211" y="234"/>
                  </a:lnTo>
                  <a:lnTo>
                    <a:pt x="211" y="236"/>
                  </a:lnTo>
                  <a:lnTo>
                    <a:pt x="217" y="237"/>
                  </a:lnTo>
                  <a:lnTo>
                    <a:pt x="217" y="239"/>
                  </a:lnTo>
                  <a:lnTo>
                    <a:pt x="221" y="243"/>
                  </a:lnTo>
                  <a:lnTo>
                    <a:pt x="224" y="247"/>
                  </a:lnTo>
                  <a:lnTo>
                    <a:pt x="228" y="251"/>
                  </a:lnTo>
                  <a:lnTo>
                    <a:pt x="232" y="255"/>
                  </a:lnTo>
                  <a:lnTo>
                    <a:pt x="236" y="260"/>
                  </a:lnTo>
                  <a:lnTo>
                    <a:pt x="242" y="264"/>
                  </a:lnTo>
                  <a:lnTo>
                    <a:pt x="245" y="270"/>
                  </a:lnTo>
                  <a:lnTo>
                    <a:pt x="251" y="276"/>
                  </a:lnTo>
                  <a:lnTo>
                    <a:pt x="257" y="279"/>
                  </a:lnTo>
                  <a:lnTo>
                    <a:pt x="262" y="287"/>
                  </a:lnTo>
                  <a:lnTo>
                    <a:pt x="268" y="293"/>
                  </a:lnTo>
                  <a:lnTo>
                    <a:pt x="272" y="298"/>
                  </a:lnTo>
                  <a:lnTo>
                    <a:pt x="278" y="304"/>
                  </a:lnTo>
                  <a:lnTo>
                    <a:pt x="281" y="310"/>
                  </a:lnTo>
                  <a:lnTo>
                    <a:pt x="287" y="317"/>
                  </a:lnTo>
                  <a:lnTo>
                    <a:pt x="291" y="323"/>
                  </a:lnTo>
                  <a:lnTo>
                    <a:pt x="295" y="329"/>
                  </a:lnTo>
                  <a:lnTo>
                    <a:pt x="300" y="334"/>
                  </a:lnTo>
                  <a:lnTo>
                    <a:pt x="304" y="340"/>
                  </a:lnTo>
                  <a:lnTo>
                    <a:pt x="308" y="346"/>
                  </a:lnTo>
                  <a:lnTo>
                    <a:pt x="310" y="352"/>
                  </a:lnTo>
                  <a:lnTo>
                    <a:pt x="312" y="357"/>
                  </a:lnTo>
                  <a:lnTo>
                    <a:pt x="316" y="363"/>
                  </a:lnTo>
                  <a:lnTo>
                    <a:pt x="316" y="367"/>
                  </a:lnTo>
                  <a:lnTo>
                    <a:pt x="318" y="371"/>
                  </a:lnTo>
                  <a:lnTo>
                    <a:pt x="318" y="374"/>
                  </a:lnTo>
                  <a:lnTo>
                    <a:pt x="318" y="378"/>
                  </a:lnTo>
                  <a:lnTo>
                    <a:pt x="316" y="384"/>
                  </a:lnTo>
                  <a:lnTo>
                    <a:pt x="312" y="391"/>
                  </a:lnTo>
                  <a:lnTo>
                    <a:pt x="310" y="397"/>
                  </a:lnTo>
                  <a:lnTo>
                    <a:pt x="304" y="403"/>
                  </a:lnTo>
                  <a:lnTo>
                    <a:pt x="300" y="409"/>
                  </a:lnTo>
                  <a:lnTo>
                    <a:pt x="297" y="412"/>
                  </a:lnTo>
                  <a:lnTo>
                    <a:pt x="291" y="418"/>
                  </a:lnTo>
                  <a:lnTo>
                    <a:pt x="285" y="422"/>
                  </a:lnTo>
                  <a:lnTo>
                    <a:pt x="280" y="426"/>
                  </a:lnTo>
                  <a:lnTo>
                    <a:pt x="276" y="428"/>
                  </a:lnTo>
                  <a:lnTo>
                    <a:pt x="268" y="433"/>
                  </a:lnTo>
                  <a:lnTo>
                    <a:pt x="264" y="435"/>
                  </a:lnTo>
                  <a:lnTo>
                    <a:pt x="257" y="437"/>
                  </a:lnTo>
                  <a:lnTo>
                    <a:pt x="253" y="441"/>
                  </a:lnTo>
                  <a:lnTo>
                    <a:pt x="245" y="441"/>
                  </a:lnTo>
                  <a:lnTo>
                    <a:pt x="242" y="443"/>
                  </a:lnTo>
                  <a:lnTo>
                    <a:pt x="236" y="441"/>
                  </a:lnTo>
                  <a:lnTo>
                    <a:pt x="228" y="437"/>
                  </a:lnTo>
                  <a:lnTo>
                    <a:pt x="224" y="433"/>
                  </a:lnTo>
                  <a:lnTo>
                    <a:pt x="221" y="431"/>
                  </a:lnTo>
                  <a:lnTo>
                    <a:pt x="215" y="428"/>
                  </a:lnTo>
                  <a:lnTo>
                    <a:pt x="211" y="422"/>
                  </a:lnTo>
                  <a:lnTo>
                    <a:pt x="205" y="418"/>
                  </a:lnTo>
                  <a:lnTo>
                    <a:pt x="202" y="412"/>
                  </a:lnTo>
                  <a:lnTo>
                    <a:pt x="196" y="409"/>
                  </a:lnTo>
                  <a:lnTo>
                    <a:pt x="190" y="403"/>
                  </a:lnTo>
                  <a:lnTo>
                    <a:pt x="185" y="397"/>
                  </a:lnTo>
                  <a:lnTo>
                    <a:pt x="181" y="391"/>
                  </a:lnTo>
                  <a:lnTo>
                    <a:pt x="175" y="386"/>
                  </a:lnTo>
                  <a:lnTo>
                    <a:pt x="171" y="380"/>
                  </a:lnTo>
                  <a:lnTo>
                    <a:pt x="166" y="372"/>
                  </a:lnTo>
                  <a:lnTo>
                    <a:pt x="160" y="369"/>
                  </a:lnTo>
                  <a:lnTo>
                    <a:pt x="156" y="363"/>
                  </a:lnTo>
                  <a:lnTo>
                    <a:pt x="152" y="357"/>
                  </a:lnTo>
                  <a:lnTo>
                    <a:pt x="147" y="352"/>
                  </a:lnTo>
                  <a:lnTo>
                    <a:pt x="143" y="346"/>
                  </a:lnTo>
                  <a:lnTo>
                    <a:pt x="139" y="340"/>
                  </a:lnTo>
                  <a:lnTo>
                    <a:pt x="137" y="336"/>
                  </a:lnTo>
                  <a:lnTo>
                    <a:pt x="131" y="333"/>
                  </a:lnTo>
                  <a:lnTo>
                    <a:pt x="129" y="329"/>
                  </a:lnTo>
                  <a:lnTo>
                    <a:pt x="128" y="325"/>
                  </a:lnTo>
                  <a:lnTo>
                    <a:pt x="124" y="323"/>
                  </a:lnTo>
                  <a:lnTo>
                    <a:pt x="122" y="319"/>
                  </a:lnTo>
                  <a:lnTo>
                    <a:pt x="122" y="317"/>
                  </a:lnTo>
                  <a:lnTo>
                    <a:pt x="120" y="319"/>
                  </a:lnTo>
                  <a:lnTo>
                    <a:pt x="118" y="325"/>
                  </a:lnTo>
                  <a:lnTo>
                    <a:pt x="118" y="329"/>
                  </a:lnTo>
                  <a:lnTo>
                    <a:pt x="116" y="334"/>
                  </a:lnTo>
                  <a:lnTo>
                    <a:pt x="112" y="338"/>
                  </a:lnTo>
                  <a:lnTo>
                    <a:pt x="112" y="346"/>
                  </a:lnTo>
                  <a:lnTo>
                    <a:pt x="109" y="353"/>
                  </a:lnTo>
                  <a:lnTo>
                    <a:pt x="109" y="359"/>
                  </a:lnTo>
                  <a:lnTo>
                    <a:pt x="107" y="363"/>
                  </a:lnTo>
                  <a:lnTo>
                    <a:pt x="105" y="367"/>
                  </a:lnTo>
                  <a:lnTo>
                    <a:pt x="103" y="371"/>
                  </a:lnTo>
                  <a:lnTo>
                    <a:pt x="103" y="374"/>
                  </a:lnTo>
                  <a:lnTo>
                    <a:pt x="101" y="378"/>
                  </a:lnTo>
                  <a:lnTo>
                    <a:pt x="99" y="384"/>
                  </a:lnTo>
                  <a:lnTo>
                    <a:pt x="97" y="388"/>
                  </a:lnTo>
                  <a:lnTo>
                    <a:pt x="97" y="393"/>
                  </a:lnTo>
                  <a:lnTo>
                    <a:pt x="97" y="397"/>
                  </a:lnTo>
                  <a:lnTo>
                    <a:pt x="95" y="401"/>
                  </a:lnTo>
                  <a:lnTo>
                    <a:pt x="93" y="405"/>
                  </a:lnTo>
                  <a:lnTo>
                    <a:pt x="93" y="410"/>
                  </a:lnTo>
                  <a:lnTo>
                    <a:pt x="89" y="412"/>
                  </a:lnTo>
                  <a:lnTo>
                    <a:pt x="88" y="418"/>
                  </a:lnTo>
                  <a:lnTo>
                    <a:pt x="88" y="422"/>
                  </a:lnTo>
                  <a:lnTo>
                    <a:pt x="86" y="428"/>
                  </a:lnTo>
                  <a:lnTo>
                    <a:pt x="84" y="431"/>
                  </a:lnTo>
                  <a:lnTo>
                    <a:pt x="84" y="435"/>
                  </a:lnTo>
                  <a:lnTo>
                    <a:pt x="80" y="439"/>
                  </a:lnTo>
                  <a:lnTo>
                    <a:pt x="80" y="443"/>
                  </a:lnTo>
                  <a:lnTo>
                    <a:pt x="78" y="452"/>
                  </a:lnTo>
                  <a:lnTo>
                    <a:pt x="74" y="458"/>
                  </a:lnTo>
                  <a:lnTo>
                    <a:pt x="72" y="466"/>
                  </a:lnTo>
                  <a:lnTo>
                    <a:pt x="69" y="473"/>
                  </a:lnTo>
                  <a:lnTo>
                    <a:pt x="67" y="479"/>
                  </a:lnTo>
                  <a:lnTo>
                    <a:pt x="63" y="485"/>
                  </a:lnTo>
                  <a:lnTo>
                    <a:pt x="61" y="488"/>
                  </a:lnTo>
                  <a:lnTo>
                    <a:pt x="59" y="494"/>
                  </a:lnTo>
                  <a:lnTo>
                    <a:pt x="55" y="500"/>
                  </a:lnTo>
                  <a:lnTo>
                    <a:pt x="53" y="502"/>
                  </a:lnTo>
                  <a:lnTo>
                    <a:pt x="48" y="500"/>
                  </a:lnTo>
                  <a:lnTo>
                    <a:pt x="46" y="500"/>
                  </a:lnTo>
                  <a:lnTo>
                    <a:pt x="42" y="498"/>
                  </a:lnTo>
                  <a:lnTo>
                    <a:pt x="38" y="498"/>
                  </a:lnTo>
                  <a:lnTo>
                    <a:pt x="32" y="496"/>
                  </a:lnTo>
                  <a:lnTo>
                    <a:pt x="29" y="494"/>
                  </a:lnTo>
                  <a:lnTo>
                    <a:pt x="23" y="492"/>
                  </a:lnTo>
                  <a:lnTo>
                    <a:pt x="19" y="490"/>
                  </a:lnTo>
                  <a:lnTo>
                    <a:pt x="13" y="487"/>
                  </a:lnTo>
                  <a:lnTo>
                    <a:pt x="10" y="487"/>
                  </a:lnTo>
                  <a:lnTo>
                    <a:pt x="6" y="483"/>
                  </a:lnTo>
                  <a:lnTo>
                    <a:pt x="4" y="479"/>
                  </a:lnTo>
                  <a:lnTo>
                    <a:pt x="2" y="477"/>
                  </a:lnTo>
                  <a:lnTo>
                    <a:pt x="0" y="471"/>
                  </a:lnTo>
                  <a:lnTo>
                    <a:pt x="0" y="468"/>
                  </a:lnTo>
                  <a:lnTo>
                    <a:pt x="0" y="464"/>
                  </a:lnTo>
                  <a:lnTo>
                    <a:pt x="0" y="460"/>
                  </a:lnTo>
                  <a:lnTo>
                    <a:pt x="2" y="454"/>
                  </a:lnTo>
                  <a:lnTo>
                    <a:pt x="4" y="450"/>
                  </a:lnTo>
                  <a:lnTo>
                    <a:pt x="4" y="447"/>
                  </a:lnTo>
                  <a:lnTo>
                    <a:pt x="6" y="443"/>
                  </a:lnTo>
                  <a:lnTo>
                    <a:pt x="10" y="437"/>
                  </a:lnTo>
                  <a:lnTo>
                    <a:pt x="10" y="433"/>
                  </a:lnTo>
                  <a:lnTo>
                    <a:pt x="12" y="426"/>
                  </a:lnTo>
                  <a:lnTo>
                    <a:pt x="13" y="420"/>
                  </a:lnTo>
                  <a:lnTo>
                    <a:pt x="17" y="412"/>
                  </a:lnTo>
                  <a:lnTo>
                    <a:pt x="19" y="407"/>
                  </a:lnTo>
                  <a:lnTo>
                    <a:pt x="21" y="399"/>
                  </a:lnTo>
                  <a:lnTo>
                    <a:pt x="23" y="393"/>
                  </a:lnTo>
                  <a:lnTo>
                    <a:pt x="29" y="384"/>
                  </a:lnTo>
                  <a:lnTo>
                    <a:pt x="29" y="376"/>
                  </a:lnTo>
                  <a:lnTo>
                    <a:pt x="34" y="369"/>
                  </a:lnTo>
                  <a:lnTo>
                    <a:pt x="36" y="359"/>
                  </a:lnTo>
                  <a:lnTo>
                    <a:pt x="38" y="352"/>
                  </a:lnTo>
                  <a:lnTo>
                    <a:pt x="44" y="342"/>
                  </a:lnTo>
                  <a:lnTo>
                    <a:pt x="46" y="333"/>
                  </a:lnTo>
                  <a:lnTo>
                    <a:pt x="48" y="323"/>
                  </a:lnTo>
                  <a:lnTo>
                    <a:pt x="53" y="314"/>
                  </a:lnTo>
                  <a:lnTo>
                    <a:pt x="57" y="304"/>
                  </a:lnTo>
                  <a:lnTo>
                    <a:pt x="61" y="295"/>
                  </a:lnTo>
                  <a:lnTo>
                    <a:pt x="65" y="285"/>
                  </a:lnTo>
                  <a:lnTo>
                    <a:pt x="69" y="276"/>
                  </a:lnTo>
                  <a:lnTo>
                    <a:pt x="72" y="264"/>
                  </a:lnTo>
                  <a:lnTo>
                    <a:pt x="76" y="255"/>
                  </a:lnTo>
                  <a:lnTo>
                    <a:pt x="80" y="245"/>
                  </a:lnTo>
                  <a:lnTo>
                    <a:pt x="84" y="236"/>
                  </a:lnTo>
                  <a:lnTo>
                    <a:pt x="88" y="226"/>
                  </a:lnTo>
                  <a:lnTo>
                    <a:pt x="91" y="215"/>
                  </a:lnTo>
                  <a:lnTo>
                    <a:pt x="95" y="205"/>
                  </a:lnTo>
                  <a:lnTo>
                    <a:pt x="99" y="196"/>
                  </a:lnTo>
                  <a:lnTo>
                    <a:pt x="103" y="184"/>
                  </a:lnTo>
                  <a:lnTo>
                    <a:pt x="107" y="175"/>
                  </a:lnTo>
                  <a:lnTo>
                    <a:pt x="110" y="165"/>
                  </a:lnTo>
                  <a:lnTo>
                    <a:pt x="114" y="156"/>
                  </a:lnTo>
                  <a:lnTo>
                    <a:pt x="118" y="146"/>
                  </a:lnTo>
                  <a:lnTo>
                    <a:pt x="122" y="137"/>
                  </a:lnTo>
                  <a:lnTo>
                    <a:pt x="124" y="127"/>
                  </a:lnTo>
                  <a:lnTo>
                    <a:pt x="128" y="120"/>
                  </a:lnTo>
                  <a:lnTo>
                    <a:pt x="131" y="110"/>
                  </a:lnTo>
                  <a:lnTo>
                    <a:pt x="135" y="103"/>
                  </a:lnTo>
                  <a:lnTo>
                    <a:pt x="137" y="93"/>
                  </a:lnTo>
                  <a:lnTo>
                    <a:pt x="143" y="87"/>
                  </a:lnTo>
                  <a:lnTo>
                    <a:pt x="143" y="78"/>
                  </a:lnTo>
                  <a:lnTo>
                    <a:pt x="147" y="72"/>
                  </a:lnTo>
                  <a:lnTo>
                    <a:pt x="150" y="65"/>
                  </a:lnTo>
                  <a:lnTo>
                    <a:pt x="152" y="57"/>
                  </a:lnTo>
                  <a:lnTo>
                    <a:pt x="154" y="51"/>
                  </a:lnTo>
                  <a:lnTo>
                    <a:pt x="158" y="45"/>
                  </a:lnTo>
                  <a:lnTo>
                    <a:pt x="160" y="40"/>
                  </a:lnTo>
                  <a:lnTo>
                    <a:pt x="162" y="36"/>
                  </a:lnTo>
                  <a:lnTo>
                    <a:pt x="162" y="30"/>
                  </a:lnTo>
                  <a:lnTo>
                    <a:pt x="164" y="26"/>
                  </a:lnTo>
                  <a:lnTo>
                    <a:pt x="166" y="23"/>
                  </a:lnTo>
                  <a:lnTo>
                    <a:pt x="167" y="19"/>
                  </a:lnTo>
                  <a:lnTo>
                    <a:pt x="169" y="15"/>
                  </a:lnTo>
                  <a:lnTo>
                    <a:pt x="171" y="13"/>
                  </a:lnTo>
                  <a:lnTo>
                    <a:pt x="177" y="7"/>
                  </a:lnTo>
                  <a:lnTo>
                    <a:pt x="183" y="4"/>
                  </a:lnTo>
                  <a:lnTo>
                    <a:pt x="186" y="0"/>
                  </a:lnTo>
                  <a:lnTo>
                    <a:pt x="190" y="0"/>
                  </a:lnTo>
                  <a:lnTo>
                    <a:pt x="194" y="0"/>
                  </a:lnTo>
                  <a:lnTo>
                    <a:pt x="198" y="2"/>
                  </a:lnTo>
                  <a:lnTo>
                    <a:pt x="202" y="2"/>
                  </a:lnTo>
                  <a:lnTo>
                    <a:pt x="205" y="2"/>
                  </a:lnTo>
                  <a:lnTo>
                    <a:pt x="211" y="4"/>
                  </a:lnTo>
                  <a:lnTo>
                    <a:pt x="215" y="6"/>
                  </a:lnTo>
                  <a:lnTo>
                    <a:pt x="221" y="9"/>
                  </a:lnTo>
                  <a:lnTo>
                    <a:pt x="223" y="17"/>
                  </a:lnTo>
                  <a:lnTo>
                    <a:pt x="221" y="21"/>
                  </a:lnTo>
                  <a:lnTo>
                    <a:pt x="221" y="25"/>
                  </a:lnTo>
                  <a:lnTo>
                    <a:pt x="221" y="30"/>
                  </a:lnTo>
                  <a:lnTo>
                    <a:pt x="221" y="38"/>
                  </a:lnTo>
                  <a:lnTo>
                    <a:pt x="221" y="44"/>
                  </a:lnTo>
                  <a:lnTo>
                    <a:pt x="219" y="51"/>
                  </a:lnTo>
                  <a:lnTo>
                    <a:pt x="217" y="57"/>
                  </a:lnTo>
                  <a:lnTo>
                    <a:pt x="217" y="66"/>
                  </a:lnTo>
                  <a:lnTo>
                    <a:pt x="217" y="72"/>
                  </a:lnTo>
                  <a:lnTo>
                    <a:pt x="215" y="78"/>
                  </a:lnTo>
                  <a:lnTo>
                    <a:pt x="213" y="84"/>
                  </a:lnTo>
                  <a:lnTo>
                    <a:pt x="213" y="89"/>
                  </a:lnTo>
                  <a:lnTo>
                    <a:pt x="211" y="93"/>
                  </a:lnTo>
                  <a:lnTo>
                    <a:pt x="211" y="97"/>
                  </a:lnTo>
                  <a:lnTo>
                    <a:pt x="211" y="99"/>
                  </a:lnTo>
                  <a:lnTo>
                    <a:pt x="211" y="101"/>
                  </a:lnTo>
                  <a:close/>
                </a:path>
              </a:pathLst>
            </a:custGeom>
            <a:solidFill>
              <a:srgbClr val="8F38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6" name="Freeform 113"/>
            <p:cNvSpPr>
              <a:spLocks/>
            </p:cNvSpPr>
            <p:nvPr/>
          </p:nvSpPr>
          <p:spPr bwMode="auto">
            <a:xfrm>
              <a:off x="1032" y="1586"/>
              <a:ext cx="310" cy="444"/>
            </a:xfrm>
            <a:custGeom>
              <a:avLst/>
              <a:gdLst>
                <a:gd name="T0" fmla="*/ 99 w 620"/>
                <a:gd name="T1" fmla="*/ 853 h 888"/>
                <a:gd name="T2" fmla="*/ 67 w 620"/>
                <a:gd name="T3" fmla="*/ 800 h 888"/>
                <a:gd name="T4" fmla="*/ 46 w 620"/>
                <a:gd name="T5" fmla="*/ 745 h 888"/>
                <a:gd name="T6" fmla="*/ 37 w 620"/>
                <a:gd name="T7" fmla="*/ 701 h 888"/>
                <a:gd name="T8" fmla="*/ 31 w 620"/>
                <a:gd name="T9" fmla="*/ 656 h 888"/>
                <a:gd name="T10" fmla="*/ 31 w 620"/>
                <a:gd name="T11" fmla="*/ 612 h 888"/>
                <a:gd name="T12" fmla="*/ 31 w 620"/>
                <a:gd name="T13" fmla="*/ 562 h 888"/>
                <a:gd name="T14" fmla="*/ 73 w 620"/>
                <a:gd name="T15" fmla="*/ 572 h 888"/>
                <a:gd name="T16" fmla="*/ 120 w 620"/>
                <a:gd name="T17" fmla="*/ 581 h 888"/>
                <a:gd name="T18" fmla="*/ 171 w 620"/>
                <a:gd name="T19" fmla="*/ 587 h 888"/>
                <a:gd name="T20" fmla="*/ 223 w 620"/>
                <a:gd name="T21" fmla="*/ 587 h 888"/>
                <a:gd name="T22" fmla="*/ 265 w 620"/>
                <a:gd name="T23" fmla="*/ 572 h 888"/>
                <a:gd name="T24" fmla="*/ 266 w 620"/>
                <a:gd name="T25" fmla="*/ 511 h 888"/>
                <a:gd name="T26" fmla="*/ 213 w 620"/>
                <a:gd name="T27" fmla="*/ 447 h 888"/>
                <a:gd name="T28" fmla="*/ 145 w 620"/>
                <a:gd name="T29" fmla="*/ 403 h 888"/>
                <a:gd name="T30" fmla="*/ 92 w 620"/>
                <a:gd name="T31" fmla="*/ 393 h 888"/>
                <a:gd name="T32" fmla="*/ 42 w 620"/>
                <a:gd name="T33" fmla="*/ 403 h 888"/>
                <a:gd name="T34" fmla="*/ 0 w 620"/>
                <a:gd name="T35" fmla="*/ 418 h 888"/>
                <a:gd name="T36" fmla="*/ 0 w 620"/>
                <a:gd name="T37" fmla="*/ 372 h 888"/>
                <a:gd name="T38" fmla="*/ 4 w 620"/>
                <a:gd name="T39" fmla="*/ 304 h 888"/>
                <a:gd name="T40" fmla="*/ 29 w 620"/>
                <a:gd name="T41" fmla="*/ 258 h 888"/>
                <a:gd name="T42" fmla="*/ 84 w 620"/>
                <a:gd name="T43" fmla="*/ 277 h 888"/>
                <a:gd name="T44" fmla="*/ 147 w 620"/>
                <a:gd name="T45" fmla="*/ 315 h 888"/>
                <a:gd name="T46" fmla="*/ 181 w 620"/>
                <a:gd name="T47" fmla="*/ 336 h 888"/>
                <a:gd name="T48" fmla="*/ 230 w 620"/>
                <a:gd name="T49" fmla="*/ 281 h 888"/>
                <a:gd name="T50" fmla="*/ 284 w 620"/>
                <a:gd name="T51" fmla="*/ 266 h 888"/>
                <a:gd name="T52" fmla="*/ 344 w 620"/>
                <a:gd name="T53" fmla="*/ 264 h 888"/>
                <a:gd name="T54" fmla="*/ 403 w 620"/>
                <a:gd name="T55" fmla="*/ 247 h 888"/>
                <a:gd name="T56" fmla="*/ 466 w 620"/>
                <a:gd name="T57" fmla="*/ 211 h 888"/>
                <a:gd name="T58" fmla="*/ 485 w 620"/>
                <a:gd name="T59" fmla="*/ 158 h 888"/>
                <a:gd name="T60" fmla="*/ 479 w 620"/>
                <a:gd name="T61" fmla="*/ 89 h 888"/>
                <a:gd name="T62" fmla="*/ 468 w 620"/>
                <a:gd name="T63" fmla="*/ 45 h 888"/>
                <a:gd name="T64" fmla="*/ 557 w 620"/>
                <a:gd name="T65" fmla="*/ 26 h 888"/>
                <a:gd name="T66" fmla="*/ 567 w 620"/>
                <a:gd name="T67" fmla="*/ 72 h 888"/>
                <a:gd name="T68" fmla="*/ 578 w 620"/>
                <a:gd name="T69" fmla="*/ 127 h 888"/>
                <a:gd name="T70" fmla="*/ 592 w 620"/>
                <a:gd name="T71" fmla="*/ 186 h 888"/>
                <a:gd name="T72" fmla="*/ 603 w 620"/>
                <a:gd name="T73" fmla="*/ 237 h 888"/>
                <a:gd name="T74" fmla="*/ 616 w 620"/>
                <a:gd name="T75" fmla="*/ 291 h 888"/>
                <a:gd name="T76" fmla="*/ 618 w 620"/>
                <a:gd name="T77" fmla="*/ 346 h 888"/>
                <a:gd name="T78" fmla="*/ 616 w 620"/>
                <a:gd name="T79" fmla="*/ 391 h 888"/>
                <a:gd name="T80" fmla="*/ 611 w 620"/>
                <a:gd name="T81" fmla="*/ 435 h 888"/>
                <a:gd name="T82" fmla="*/ 601 w 620"/>
                <a:gd name="T83" fmla="*/ 488 h 888"/>
                <a:gd name="T84" fmla="*/ 593 w 620"/>
                <a:gd name="T85" fmla="*/ 464 h 888"/>
                <a:gd name="T86" fmla="*/ 565 w 620"/>
                <a:gd name="T87" fmla="*/ 416 h 888"/>
                <a:gd name="T88" fmla="*/ 508 w 620"/>
                <a:gd name="T89" fmla="*/ 388 h 888"/>
                <a:gd name="T90" fmla="*/ 453 w 620"/>
                <a:gd name="T91" fmla="*/ 386 h 888"/>
                <a:gd name="T92" fmla="*/ 400 w 620"/>
                <a:gd name="T93" fmla="*/ 422 h 888"/>
                <a:gd name="T94" fmla="*/ 388 w 620"/>
                <a:gd name="T95" fmla="*/ 454 h 888"/>
                <a:gd name="T96" fmla="*/ 386 w 620"/>
                <a:gd name="T97" fmla="*/ 504 h 888"/>
                <a:gd name="T98" fmla="*/ 386 w 620"/>
                <a:gd name="T99" fmla="*/ 562 h 888"/>
                <a:gd name="T100" fmla="*/ 415 w 620"/>
                <a:gd name="T101" fmla="*/ 606 h 888"/>
                <a:gd name="T102" fmla="*/ 470 w 620"/>
                <a:gd name="T103" fmla="*/ 619 h 888"/>
                <a:gd name="T104" fmla="*/ 536 w 620"/>
                <a:gd name="T105" fmla="*/ 610 h 888"/>
                <a:gd name="T106" fmla="*/ 584 w 620"/>
                <a:gd name="T107" fmla="*/ 612 h 888"/>
                <a:gd name="T108" fmla="*/ 565 w 620"/>
                <a:gd name="T109" fmla="*/ 661 h 888"/>
                <a:gd name="T110" fmla="*/ 533 w 620"/>
                <a:gd name="T111" fmla="*/ 711 h 888"/>
                <a:gd name="T112" fmla="*/ 487 w 620"/>
                <a:gd name="T113" fmla="*/ 697 h 888"/>
                <a:gd name="T114" fmla="*/ 441 w 620"/>
                <a:gd name="T115" fmla="*/ 696 h 888"/>
                <a:gd name="T116" fmla="*/ 384 w 620"/>
                <a:gd name="T117" fmla="*/ 720 h 888"/>
                <a:gd name="T118" fmla="*/ 331 w 620"/>
                <a:gd name="T119" fmla="*/ 764 h 888"/>
                <a:gd name="T120" fmla="*/ 299 w 620"/>
                <a:gd name="T121" fmla="*/ 804 h 88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20"/>
                <a:gd name="T184" fmla="*/ 0 h 888"/>
                <a:gd name="T185" fmla="*/ 620 w 620"/>
                <a:gd name="T186" fmla="*/ 888 h 88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20" h="888">
                  <a:moveTo>
                    <a:pt x="137" y="888"/>
                  </a:moveTo>
                  <a:lnTo>
                    <a:pt x="133" y="886"/>
                  </a:lnTo>
                  <a:lnTo>
                    <a:pt x="128" y="882"/>
                  </a:lnTo>
                  <a:lnTo>
                    <a:pt x="124" y="878"/>
                  </a:lnTo>
                  <a:lnTo>
                    <a:pt x="120" y="874"/>
                  </a:lnTo>
                  <a:lnTo>
                    <a:pt x="114" y="870"/>
                  </a:lnTo>
                  <a:lnTo>
                    <a:pt x="109" y="865"/>
                  </a:lnTo>
                  <a:lnTo>
                    <a:pt x="107" y="861"/>
                  </a:lnTo>
                  <a:lnTo>
                    <a:pt x="103" y="857"/>
                  </a:lnTo>
                  <a:lnTo>
                    <a:pt x="99" y="853"/>
                  </a:lnTo>
                  <a:lnTo>
                    <a:pt x="97" y="850"/>
                  </a:lnTo>
                  <a:lnTo>
                    <a:pt x="94" y="844"/>
                  </a:lnTo>
                  <a:lnTo>
                    <a:pt x="90" y="840"/>
                  </a:lnTo>
                  <a:lnTo>
                    <a:pt x="88" y="834"/>
                  </a:lnTo>
                  <a:lnTo>
                    <a:pt x="84" y="830"/>
                  </a:lnTo>
                  <a:lnTo>
                    <a:pt x="78" y="825"/>
                  </a:lnTo>
                  <a:lnTo>
                    <a:pt x="76" y="819"/>
                  </a:lnTo>
                  <a:lnTo>
                    <a:pt x="73" y="811"/>
                  </a:lnTo>
                  <a:lnTo>
                    <a:pt x="69" y="806"/>
                  </a:lnTo>
                  <a:lnTo>
                    <a:pt x="67" y="800"/>
                  </a:lnTo>
                  <a:lnTo>
                    <a:pt x="63" y="792"/>
                  </a:lnTo>
                  <a:lnTo>
                    <a:pt x="59" y="785"/>
                  </a:lnTo>
                  <a:lnTo>
                    <a:pt x="57" y="777"/>
                  </a:lnTo>
                  <a:lnTo>
                    <a:pt x="54" y="772"/>
                  </a:lnTo>
                  <a:lnTo>
                    <a:pt x="54" y="768"/>
                  </a:lnTo>
                  <a:lnTo>
                    <a:pt x="52" y="764"/>
                  </a:lnTo>
                  <a:lnTo>
                    <a:pt x="50" y="760"/>
                  </a:lnTo>
                  <a:lnTo>
                    <a:pt x="48" y="754"/>
                  </a:lnTo>
                  <a:lnTo>
                    <a:pt x="48" y="751"/>
                  </a:lnTo>
                  <a:lnTo>
                    <a:pt x="46" y="745"/>
                  </a:lnTo>
                  <a:lnTo>
                    <a:pt x="44" y="741"/>
                  </a:lnTo>
                  <a:lnTo>
                    <a:pt x="44" y="737"/>
                  </a:lnTo>
                  <a:lnTo>
                    <a:pt x="44" y="732"/>
                  </a:lnTo>
                  <a:lnTo>
                    <a:pt x="42" y="728"/>
                  </a:lnTo>
                  <a:lnTo>
                    <a:pt x="40" y="724"/>
                  </a:lnTo>
                  <a:lnTo>
                    <a:pt x="40" y="720"/>
                  </a:lnTo>
                  <a:lnTo>
                    <a:pt x="38" y="715"/>
                  </a:lnTo>
                  <a:lnTo>
                    <a:pt x="38" y="711"/>
                  </a:lnTo>
                  <a:lnTo>
                    <a:pt x="38" y="705"/>
                  </a:lnTo>
                  <a:lnTo>
                    <a:pt x="37" y="701"/>
                  </a:lnTo>
                  <a:lnTo>
                    <a:pt x="37" y="696"/>
                  </a:lnTo>
                  <a:lnTo>
                    <a:pt x="35" y="692"/>
                  </a:lnTo>
                  <a:lnTo>
                    <a:pt x="35" y="688"/>
                  </a:lnTo>
                  <a:lnTo>
                    <a:pt x="35" y="684"/>
                  </a:lnTo>
                  <a:lnTo>
                    <a:pt x="35" y="678"/>
                  </a:lnTo>
                  <a:lnTo>
                    <a:pt x="35" y="675"/>
                  </a:lnTo>
                  <a:lnTo>
                    <a:pt x="35" y="671"/>
                  </a:lnTo>
                  <a:lnTo>
                    <a:pt x="33" y="667"/>
                  </a:lnTo>
                  <a:lnTo>
                    <a:pt x="33" y="661"/>
                  </a:lnTo>
                  <a:lnTo>
                    <a:pt x="31" y="656"/>
                  </a:lnTo>
                  <a:lnTo>
                    <a:pt x="31" y="652"/>
                  </a:lnTo>
                  <a:lnTo>
                    <a:pt x="31" y="648"/>
                  </a:lnTo>
                  <a:lnTo>
                    <a:pt x="31" y="644"/>
                  </a:lnTo>
                  <a:lnTo>
                    <a:pt x="31" y="640"/>
                  </a:lnTo>
                  <a:lnTo>
                    <a:pt x="31" y="637"/>
                  </a:lnTo>
                  <a:lnTo>
                    <a:pt x="31" y="631"/>
                  </a:lnTo>
                  <a:lnTo>
                    <a:pt x="31" y="627"/>
                  </a:lnTo>
                  <a:lnTo>
                    <a:pt x="31" y="623"/>
                  </a:lnTo>
                  <a:lnTo>
                    <a:pt x="31" y="621"/>
                  </a:lnTo>
                  <a:lnTo>
                    <a:pt x="31" y="612"/>
                  </a:lnTo>
                  <a:lnTo>
                    <a:pt x="31" y="606"/>
                  </a:lnTo>
                  <a:lnTo>
                    <a:pt x="31" y="600"/>
                  </a:lnTo>
                  <a:lnTo>
                    <a:pt x="31" y="593"/>
                  </a:lnTo>
                  <a:lnTo>
                    <a:pt x="31" y="587"/>
                  </a:lnTo>
                  <a:lnTo>
                    <a:pt x="31" y="581"/>
                  </a:lnTo>
                  <a:lnTo>
                    <a:pt x="31" y="578"/>
                  </a:lnTo>
                  <a:lnTo>
                    <a:pt x="31" y="574"/>
                  </a:lnTo>
                  <a:lnTo>
                    <a:pt x="31" y="570"/>
                  </a:lnTo>
                  <a:lnTo>
                    <a:pt x="31" y="568"/>
                  </a:lnTo>
                  <a:lnTo>
                    <a:pt x="31" y="562"/>
                  </a:lnTo>
                  <a:lnTo>
                    <a:pt x="33" y="562"/>
                  </a:lnTo>
                  <a:lnTo>
                    <a:pt x="35" y="562"/>
                  </a:lnTo>
                  <a:lnTo>
                    <a:pt x="37" y="562"/>
                  </a:lnTo>
                  <a:lnTo>
                    <a:pt x="40" y="564"/>
                  </a:lnTo>
                  <a:lnTo>
                    <a:pt x="44" y="564"/>
                  </a:lnTo>
                  <a:lnTo>
                    <a:pt x="52" y="566"/>
                  </a:lnTo>
                  <a:lnTo>
                    <a:pt x="57" y="568"/>
                  </a:lnTo>
                  <a:lnTo>
                    <a:pt x="65" y="570"/>
                  </a:lnTo>
                  <a:lnTo>
                    <a:pt x="69" y="570"/>
                  </a:lnTo>
                  <a:lnTo>
                    <a:pt x="73" y="572"/>
                  </a:lnTo>
                  <a:lnTo>
                    <a:pt x="78" y="572"/>
                  </a:lnTo>
                  <a:lnTo>
                    <a:pt x="82" y="574"/>
                  </a:lnTo>
                  <a:lnTo>
                    <a:pt x="86" y="574"/>
                  </a:lnTo>
                  <a:lnTo>
                    <a:pt x="90" y="576"/>
                  </a:lnTo>
                  <a:lnTo>
                    <a:pt x="95" y="576"/>
                  </a:lnTo>
                  <a:lnTo>
                    <a:pt x="99" y="578"/>
                  </a:lnTo>
                  <a:lnTo>
                    <a:pt x="105" y="578"/>
                  </a:lnTo>
                  <a:lnTo>
                    <a:pt x="109" y="580"/>
                  </a:lnTo>
                  <a:lnTo>
                    <a:pt x="114" y="580"/>
                  </a:lnTo>
                  <a:lnTo>
                    <a:pt x="120" y="581"/>
                  </a:lnTo>
                  <a:lnTo>
                    <a:pt x="126" y="581"/>
                  </a:lnTo>
                  <a:lnTo>
                    <a:pt x="132" y="581"/>
                  </a:lnTo>
                  <a:lnTo>
                    <a:pt x="137" y="583"/>
                  </a:lnTo>
                  <a:lnTo>
                    <a:pt x="143" y="585"/>
                  </a:lnTo>
                  <a:lnTo>
                    <a:pt x="147" y="585"/>
                  </a:lnTo>
                  <a:lnTo>
                    <a:pt x="152" y="585"/>
                  </a:lnTo>
                  <a:lnTo>
                    <a:pt x="156" y="585"/>
                  </a:lnTo>
                  <a:lnTo>
                    <a:pt x="162" y="587"/>
                  </a:lnTo>
                  <a:lnTo>
                    <a:pt x="168" y="587"/>
                  </a:lnTo>
                  <a:lnTo>
                    <a:pt x="171" y="587"/>
                  </a:lnTo>
                  <a:lnTo>
                    <a:pt x="177" y="587"/>
                  </a:lnTo>
                  <a:lnTo>
                    <a:pt x="183" y="589"/>
                  </a:lnTo>
                  <a:lnTo>
                    <a:pt x="189" y="589"/>
                  </a:lnTo>
                  <a:lnTo>
                    <a:pt x="192" y="589"/>
                  </a:lnTo>
                  <a:lnTo>
                    <a:pt x="198" y="589"/>
                  </a:lnTo>
                  <a:lnTo>
                    <a:pt x="204" y="589"/>
                  </a:lnTo>
                  <a:lnTo>
                    <a:pt x="208" y="587"/>
                  </a:lnTo>
                  <a:lnTo>
                    <a:pt x="213" y="587"/>
                  </a:lnTo>
                  <a:lnTo>
                    <a:pt x="217" y="587"/>
                  </a:lnTo>
                  <a:lnTo>
                    <a:pt x="223" y="587"/>
                  </a:lnTo>
                  <a:lnTo>
                    <a:pt x="227" y="587"/>
                  </a:lnTo>
                  <a:lnTo>
                    <a:pt x="230" y="585"/>
                  </a:lnTo>
                  <a:lnTo>
                    <a:pt x="234" y="585"/>
                  </a:lnTo>
                  <a:lnTo>
                    <a:pt x="238" y="583"/>
                  </a:lnTo>
                  <a:lnTo>
                    <a:pt x="242" y="581"/>
                  </a:lnTo>
                  <a:lnTo>
                    <a:pt x="246" y="581"/>
                  </a:lnTo>
                  <a:lnTo>
                    <a:pt x="251" y="580"/>
                  </a:lnTo>
                  <a:lnTo>
                    <a:pt x="253" y="580"/>
                  </a:lnTo>
                  <a:lnTo>
                    <a:pt x="259" y="576"/>
                  </a:lnTo>
                  <a:lnTo>
                    <a:pt x="265" y="572"/>
                  </a:lnTo>
                  <a:lnTo>
                    <a:pt x="268" y="566"/>
                  </a:lnTo>
                  <a:lnTo>
                    <a:pt x="272" y="562"/>
                  </a:lnTo>
                  <a:lnTo>
                    <a:pt x="274" y="555"/>
                  </a:lnTo>
                  <a:lnTo>
                    <a:pt x="274" y="549"/>
                  </a:lnTo>
                  <a:lnTo>
                    <a:pt x="274" y="543"/>
                  </a:lnTo>
                  <a:lnTo>
                    <a:pt x="276" y="538"/>
                  </a:lnTo>
                  <a:lnTo>
                    <a:pt x="274" y="530"/>
                  </a:lnTo>
                  <a:lnTo>
                    <a:pt x="272" y="523"/>
                  </a:lnTo>
                  <a:lnTo>
                    <a:pt x="268" y="519"/>
                  </a:lnTo>
                  <a:lnTo>
                    <a:pt x="266" y="511"/>
                  </a:lnTo>
                  <a:lnTo>
                    <a:pt x="263" y="504"/>
                  </a:lnTo>
                  <a:lnTo>
                    <a:pt x="259" y="498"/>
                  </a:lnTo>
                  <a:lnTo>
                    <a:pt x="255" y="490"/>
                  </a:lnTo>
                  <a:lnTo>
                    <a:pt x="251" y="485"/>
                  </a:lnTo>
                  <a:lnTo>
                    <a:pt x="244" y="477"/>
                  </a:lnTo>
                  <a:lnTo>
                    <a:pt x="238" y="469"/>
                  </a:lnTo>
                  <a:lnTo>
                    <a:pt x="232" y="464"/>
                  </a:lnTo>
                  <a:lnTo>
                    <a:pt x="227" y="460"/>
                  </a:lnTo>
                  <a:lnTo>
                    <a:pt x="221" y="452"/>
                  </a:lnTo>
                  <a:lnTo>
                    <a:pt x="213" y="447"/>
                  </a:lnTo>
                  <a:lnTo>
                    <a:pt x="206" y="439"/>
                  </a:lnTo>
                  <a:lnTo>
                    <a:pt x="200" y="435"/>
                  </a:lnTo>
                  <a:lnTo>
                    <a:pt x="192" y="429"/>
                  </a:lnTo>
                  <a:lnTo>
                    <a:pt x="185" y="424"/>
                  </a:lnTo>
                  <a:lnTo>
                    <a:pt x="177" y="420"/>
                  </a:lnTo>
                  <a:lnTo>
                    <a:pt x="171" y="416"/>
                  </a:lnTo>
                  <a:lnTo>
                    <a:pt x="164" y="412"/>
                  </a:lnTo>
                  <a:lnTo>
                    <a:pt x="156" y="408"/>
                  </a:lnTo>
                  <a:lnTo>
                    <a:pt x="151" y="405"/>
                  </a:lnTo>
                  <a:lnTo>
                    <a:pt x="145" y="403"/>
                  </a:lnTo>
                  <a:lnTo>
                    <a:pt x="137" y="399"/>
                  </a:lnTo>
                  <a:lnTo>
                    <a:pt x="133" y="397"/>
                  </a:lnTo>
                  <a:lnTo>
                    <a:pt x="128" y="395"/>
                  </a:lnTo>
                  <a:lnTo>
                    <a:pt x="122" y="395"/>
                  </a:lnTo>
                  <a:lnTo>
                    <a:pt x="118" y="395"/>
                  </a:lnTo>
                  <a:lnTo>
                    <a:pt x="113" y="393"/>
                  </a:lnTo>
                  <a:lnTo>
                    <a:pt x="107" y="393"/>
                  </a:lnTo>
                  <a:lnTo>
                    <a:pt x="103" y="393"/>
                  </a:lnTo>
                  <a:lnTo>
                    <a:pt x="95" y="393"/>
                  </a:lnTo>
                  <a:lnTo>
                    <a:pt x="92" y="393"/>
                  </a:lnTo>
                  <a:lnTo>
                    <a:pt x="86" y="395"/>
                  </a:lnTo>
                  <a:lnTo>
                    <a:pt x="82" y="395"/>
                  </a:lnTo>
                  <a:lnTo>
                    <a:pt x="75" y="395"/>
                  </a:lnTo>
                  <a:lnTo>
                    <a:pt x="69" y="395"/>
                  </a:lnTo>
                  <a:lnTo>
                    <a:pt x="65" y="395"/>
                  </a:lnTo>
                  <a:lnTo>
                    <a:pt x="61" y="397"/>
                  </a:lnTo>
                  <a:lnTo>
                    <a:pt x="56" y="399"/>
                  </a:lnTo>
                  <a:lnTo>
                    <a:pt x="52" y="399"/>
                  </a:lnTo>
                  <a:lnTo>
                    <a:pt x="46" y="399"/>
                  </a:lnTo>
                  <a:lnTo>
                    <a:pt x="42" y="403"/>
                  </a:lnTo>
                  <a:lnTo>
                    <a:pt x="37" y="405"/>
                  </a:lnTo>
                  <a:lnTo>
                    <a:pt x="33" y="405"/>
                  </a:lnTo>
                  <a:lnTo>
                    <a:pt x="29" y="405"/>
                  </a:lnTo>
                  <a:lnTo>
                    <a:pt x="23" y="407"/>
                  </a:lnTo>
                  <a:lnTo>
                    <a:pt x="19" y="410"/>
                  </a:lnTo>
                  <a:lnTo>
                    <a:pt x="12" y="412"/>
                  </a:lnTo>
                  <a:lnTo>
                    <a:pt x="8" y="414"/>
                  </a:lnTo>
                  <a:lnTo>
                    <a:pt x="4" y="416"/>
                  </a:lnTo>
                  <a:lnTo>
                    <a:pt x="0" y="416"/>
                  </a:lnTo>
                  <a:lnTo>
                    <a:pt x="0" y="418"/>
                  </a:lnTo>
                  <a:lnTo>
                    <a:pt x="0" y="414"/>
                  </a:lnTo>
                  <a:lnTo>
                    <a:pt x="0" y="410"/>
                  </a:lnTo>
                  <a:lnTo>
                    <a:pt x="0" y="407"/>
                  </a:lnTo>
                  <a:lnTo>
                    <a:pt x="0" y="405"/>
                  </a:lnTo>
                  <a:lnTo>
                    <a:pt x="0" y="399"/>
                  </a:lnTo>
                  <a:lnTo>
                    <a:pt x="0" y="395"/>
                  </a:lnTo>
                  <a:lnTo>
                    <a:pt x="0" y="389"/>
                  </a:lnTo>
                  <a:lnTo>
                    <a:pt x="0" y="384"/>
                  </a:lnTo>
                  <a:lnTo>
                    <a:pt x="0" y="378"/>
                  </a:lnTo>
                  <a:lnTo>
                    <a:pt x="0" y="372"/>
                  </a:lnTo>
                  <a:lnTo>
                    <a:pt x="0" y="365"/>
                  </a:lnTo>
                  <a:lnTo>
                    <a:pt x="0" y="359"/>
                  </a:lnTo>
                  <a:lnTo>
                    <a:pt x="0" y="351"/>
                  </a:lnTo>
                  <a:lnTo>
                    <a:pt x="2" y="346"/>
                  </a:lnTo>
                  <a:lnTo>
                    <a:pt x="2" y="338"/>
                  </a:lnTo>
                  <a:lnTo>
                    <a:pt x="2" y="331"/>
                  </a:lnTo>
                  <a:lnTo>
                    <a:pt x="2" y="323"/>
                  </a:lnTo>
                  <a:lnTo>
                    <a:pt x="4" y="315"/>
                  </a:lnTo>
                  <a:lnTo>
                    <a:pt x="4" y="312"/>
                  </a:lnTo>
                  <a:lnTo>
                    <a:pt x="4" y="304"/>
                  </a:lnTo>
                  <a:lnTo>
                    <a:pt x="6" y="296"/>
                  </a:lnTo>
                  <a:lnTo>
                    <a:pt x="8" y="291"/>
                  </a:lnTo>
                  <a:lnTo>
                    <a:pt x="10" y="285"/>
                  </a:lnTo>
                  <a:lnTo>
                    <a:pt x="10" y="281"/>
                  </a:lnTo>
                  <a:lnTo>
                    <a:pt x="12" y="275"/>
                  </a:lnTo>
                  <a:lnTo>
                    <a:pt x="14" y="272"/>
                  </a:lnTo>
                  <a:lnTo>
                    <a:pt x="19" y="264"/>
                  </a:lnTo>
                  <a:lnTo>
                    <a:pt x="23" y="260"/>
                  </a:lnTo>
                  <a:lnTo>
                    <a:pt x="25" y="258"/>
                  </a:lnTo>
                  <a:lnTo>
                    <a:pt x="29" y="258"/>
                  </a:lnTo>
                  <a:lnTo>
                    <a:pt x="33" y="256"/>
                  </a:lnTo>
                  <a:lnTo>
                    <a:pt x="37" y="258"/>
                  </a:lnTo>
                  <a:lnTo>
                    <a:pt x="40" y="258"/>
                  </a:lnTo>
                  <a:lnTo>
                    <a:pt x="46" y="260"/>
                  </a:lnTo>
                  <a:lnTo>
                    <a:pt x="52" y="262"/>
                  </a:lnTo>
                  <a:lnTo>
                    <a:pt x="57" y="264"/>
                  </a:lnTo>
                  <a:lnTo>
                    <a:pt x="63" y="266"/>
                  </a:lnTo>
                  <a:lnTo>
                    <a:pt x="69" y="270"/>
                  </a:lnTo>
                  <a:lnTo>
                    <a:pt x="76" y="272"/>
                  </a:lnTo>
                  <a:lnTo>
                    <a:pt x="84" y="277"/>
                  </a:lnTo>
                  <a:lnTo>
                    <a:pt x="88" y="281"/>
                  </a:lnTo>
                  <a:lnTo>
                    <a:pt x="97" y="285"/>
                  </a:lnTo>
                  <a:lnTo>
                    <a:pt x="103" y="289"/>
                  </a:lnTo>
                  <a:lnTo>
                    <a:pt x="111" y="293"/>
                  </a:lnTo>
                  <a:lnTo>
                    <a:pt x="116" y="296"/>
                  </a:lnTo>
                  <a:lnTo>
                    <a:pt x="122" y="302"/>
                  </a:lnTo>
                  <a:lnTo>
                    <a:pt x="130" y="306"/>
                  </a:lnTo>
                  <a:lnTo>
                    <a:pt x="137" y="310"/>
                  </a:lnTo>
                  <a:lnTo>
                    <a:pt x="143" y="313"/>
                  </a:lnTo>
                  <a:lnTo>
                    <a:pt x="147" y="315"/>
                  </a:lnTo>
                  <a:lnTo>
                    <a:pt x="152" y="321"/>
                  </a:lnTo>
                  <a:lnTo>
                    <a:pt x="158" y="325"/>
                  </a:lnTo>
                  <a:lnTo>
                    <a:pt x="162" y="327"/>
                  </a:lnTo>
                  <a:lnTo>
                    <a:pt x="168" y="331"/>
                  </a:lnTo>
                  <a:lnTo>
                    <a:pt x="170" y="332"/>
                  </a:lnTo>
                  <a:lnTo>
                    <a:pt x="173" y="336"/>
                  </a:lnTo>
                  <a:lnTo>
                    <a:pt x="177" y="338"/>
                  </a:lnTo>
                  <a:lnTo>
                    <a:pt x="181" y="340"/>
                  </a:lnTo>
                  <a:lnTo>
                    <a:pt x="181" y="338"/>
                  </a:lnTo>
                  <a:lnTo>
                    <a:pt x="181" y="336"/>
                  </a:lnTo>
                  <a:lnTo>
                    <a:pt x="185" y="331"/>
                  </a:lnTo>
                  <a:lnTo>
                    <a:pt x="190" y="325"/>
                  </a:lnTo>
                  <a:lnTo>
                    <a:pt x="196" y="317"/>
                  </a:lnTo>
                  <a:lnTo>
                    <a:pt x="202" y="312"/>
                  </a:lnTo>
                  <a:lnTo>
                    <a:pt x="209" y="302"/>
                  </a:lnTo>
                  <a:lnTo>
                    <a:pt x="217" y="296"/>
                  </a:lnTo>
                  <a:lnTo>
                    <a:pt x="221" y="291"/>
                  </a:lnTo>
                  <a:lnTo>
                    <a:pt x="223" y="287"/>
                  </a:lnTo>
                  <a:lnTo>
                    <a:pt x="227" y="283"/>
                  </a:lnTo>
                  <a:lnTo>
                    <a:pt x="230" y="281"/>
                  </a:lnTo>
                  <a:lnTo>
                    <a:pt x="236" y="277"/>
                  </a:lnTo>
                  <a:lnTo>
                    <a:pt x="240" y="274"/>
                  </a:lnTo>
                  <a:lnTo>
                    <a:pt x="244" y="272"/>
                  </a:lnTo>
                  <a:lnTo>
                    <a:pt x="247" y="268"/>
                  </a:lnTo>
                  <a:lnTo>
                    <a:pt x="255" y="264"/>
                  </a:lnTo>
                  <a:lnTo>
                    <a:pt x="263" y="262"/>
                  </a:lnTo>
                  <a:lnTo>
                    <a:pt x="270" y="262"/>
                  </a:lnTo>
                  <a:lnTo>
                    <a:pt x="276" y="264"/>
                  </a:lnTo>
                  <a:lnTo>
                    <a:pt x="278" y="266"/>
                  </a:lnTo>
                  <a:lnTo>
                    <a:pt x="284" y="266"/>
                  </a:lnTo>
                  <a:lnTo>
                    <a:pt x="285" y="268"/>
                  </a:lnTo>
                  <a:lnTo>
                    <a:pt x="291" y="268"/>
                  </a:lnTo>
                  <a:lnTo>
                    <a:pt x="295" y="268"/>
                  </a:lnTo>
                  <a:lnTo>
                    <a:pt x="303" y="268"/>
                  </a:lnTo>
                  <a:lnTo>
                    <a:pt x="308" y="268"/>
                  </a:lnTo>
                  <a:lnTo>
                    <a:pt x="314" y="270"/>
                  </a:lnTo>
                  <a:lnTo>
                    <a:pt x="322" y="268"/>
                  </a:lnTo>
                  <a:lnTo>
                    <a:pt x="329" y="266"/>
                  </a:lnTo>
                  <a:lnTo>
                    <a:pt x="335" y="266"/>
                  </a:lnTo>
                  <a:lnTo>
                    <a:pt x="344" y="264"/>
                  </a:lnTo>
                  <a:lnTo>
                    <a:pt x="350" y="262"/>
                  </a:lnTo>
                  <a:lnTo>
                    <a:pt x="360" y="262"/>
                  </a:lnTo>
                  <a:lnTo>
                    <a:pt x="362" y="260"/>
                  </a:lnTo>
                  <a:lnTo>
                    <a:pt x="367" y="260"/>
                  </a:lnTo>
                  <a:lnTo>
                    <a:pt x="369" y="258"/>
                  </a:lnTo>
                  <a:lnTo>
                    <a:pt x="375" y="258"/>
                  </a:lnTo>
                  <a:lnTo>
                    <a:pt x="382" y="255"/>
                  </a:lnTo>
                  <a:lnTo>
                    <a:pt x="388" y="253"/>
                  </a:lnTo>
                  <a:lnTo>
                    <a:pt x="398" y="251"/>
                  </a:lnTo>
                  <a:lnTo>
                    <a:pt x="403" y="247"/>
                  </a:lnTo>
                  <a:lnTo>
                    <a:pt x="413" y="243"/>
                  </a:lnTo>
                  <a:lnTo>
                    <a:pt x="419" y="241"/>
                  </a:lnTo>
                  <a:lnTo>
                    <a:pt x="426" y="237"/>
                  </a:lnTo>
                  <a:lnTo>
                    <a:pt x="434" y="236"/>
                  </a:lnTo>
                  <a:lnTo>
                    <a:pt x="438" y="232"/>
                  </a:lnTo>
                  <a:lnTo>
                    <a:pt x="445" y="228"/>
                  </a:lnTo>
                  <a:lnTo>
                    <a:pt x="451" y="222"/>
                  </a:lnTo>
                  <a:lnTo>
                    <a:pt x="457" y="220"/>
                  </a:lnTo>
                  <a:lnTo>
                    <a:pt x="462" y="217"/>
                  </a:lnTo>
                  <a:lnTo>
                    <a:pt x="466" y="211"/>
                  </a:lnTo>
                  <a:lnTo>
                    <a:pt x="468" y="207"/>
                  </a:lnTo>
                  <a:lnTo>
                    <a:pt x="472" y="203"/>
                  </a:lnTo>
                  <a:lnTo>
                    <a:pt x="476" y="197"/>
                  </a:lnTo>
                  <a:lnTo>
                    <a:pt x="477" y="192"/>
                  </a:lnTo>
                  <a:lnTo>
                    <a:pt x="477" y="188"/>
                  </a:lnTo>
                  <a:lnTo>
                    <a:pt x="481" y="182"/>
                  </a:lnTo>
                  <a:lnTo>
                    <a:pt x="481" y="175"/>
                  </a:lnTo>
                  <a:lnTo>
                    <a:pt x="483" y="169"/>
                  </a:lnTo>
                  <a:lnTo>
                    <a:pt x="483" y="163"/>
                  </a:lnTo>
                  <a:lnTo>
                    <a:pt x="485" y="158"/>
                  </a:lnTo>
                  <a:lnTo>
                    <a:pt x="483" y="148"/>
                  </a:lnTo>
                  <a:lnTo>
                    <a:pt x="483" y="144"/>
                  </a:lnTo>
                  <a:lnTo>
                    <a:pt x="483" y="137"/>
                  </a:lnTo>
                  <a:lnTo>
                    <a:pt x="483" y="129"/>
                  </a:lnTo>
                  <a:lnTo>
                    <a:pt x="483" y="123"/>
                  </a:lnTo>
                  <a:lnTo>
                    <a:pt x="483" y="116"/>
                  </a:lnTo>
                  <a:lnTo>
                    <a:pt x="481" y="108"/>
                  </a:lnTo>
                  <a:lnTo>
                    <a:pt x="481" y="104"/>
                  </a:lnTo>
                  <a:lnTo>
                    <a:pt x="479" y="97"/>
                  </a:lnTo>
                  <a:lnTo>
                    <a:pt x="479" y="89"/>
                  </a:lnTo>
                  <a:lnTo>
                    <a:pt x="477" y="83"/>
                  </a:lnTo>
                  <a:lnTo>
                    <a:pt x="477" y="78"/>
                  </a:lnTo>
                  <a:lnTo>
                    <a:pt x="476" y="72"/>
                  </a:lnTo>
                  <a:lnTo>
                    <a:pt x="476" y="66"/>
                  </a:lnTo>
                  <a:lnTo>
                    <a:pt x="474" y="63"/>
                  </a:lnTo>
                  <a:lnTo>
                    <a:pt x="472" y="59"/>
                  </a:lnTo>
                  <a:lnTo>
                    <a:pt x="472" y="55"/>
                  </a:lnTo>
                  <a:lnTo>
                    <a:pt x="472" y="49"/>
                  </a:lnTo>
                  <a:lnTo>
                    <a:pt x="470" y="47"/>
                  </a:lnTo>
                  <a:lnTo>
                    <a:pt x="468" y="45"/>
                  </a:lnTo>
                  <a:lnTo>
                    <a:pt x="468" y="42"/>
                  </a:lnTo>
                  <a:lnTo>
                    <a:pt x="468" y="40"/>
                  </a:lnTo>
                  <a:lnTo>
                    <a:pt x="552" y="0"/>
                  </a:lnTo>
                  <a:lnTo>
                    <a:pt x="552" y="4"/>
                  </a:lnTo>
                  <a:lnTo>
                    <a:pt x="552" y="5"/>
                  </a:lnTo>
                  <a:lnTo>
                    <a:pt x="553" y="9"/>
                  </a:lnTo>
                  <a:lnTo>
                    <a:pt x="553" y="15"/>
                  </a:lnTo>
                  <a:lnTo>
                    <a:pt x="555" y="21"/>
                  </a:lnTo>
                  <a:lnTo>
                    <a:pt x="555" y="23"/>
                  </a:lnTo>
                  <a:lnTo>
                    <a:pt x="557" y="26"/>
                  </a:lnTo>
                  <a:lnTo>
                    <a:pt x="557" y="30"/>
                  </a:lnTo>
                  <a:lnTo>
                    <a:pt x="559" y="34"/>
                  </a:lnTo>
                  <a:lnTo>
                    <a:pt x="559" y="40"/>
                  </a:lnTo>
                  <a:lnTo>
                    <a:pt x="561" y="44"/>
                  </a:lnTo>
                  <a:lnTo>
                    <a:pt x="561" y="47"/>
                  </a:lnTo>
                  <a:lnTo>
                    <a:pt x="561" y="53"/>
                  </a:lnTo>
                  <a:lnTo>
                    <a:pt x="561" y="57"/>
                  </a:lnTo>
                  <a:lnTo>
                    <a:pt x="563" y="61"/>
                  </a:lnTo>
                  <a:lnTo>
                    <a:pt x="565" y="66"/>
                  </a:lnTo>
                  <a:lnTo>
                    <a:pt x="567" y="72"/>
                  </a:lnTo>
                  <a:lnTo>
                    <a:pt x="567" y="76"/>
                  </a:lnTo>
                  <a:lnTo>
                    <a:pt x="569" y="82"/>
                  </a:lnTo>
                  <a:lnTo>
                    <a:pt x="569" y="87"/>
                  </a:lnTo>
                  <a:lnTo>
                    <a:pt x="571" y="93"/>
                  </a:lnTo>
                  <a:lnTo>
                    <a:pt x="571" y="99"/>
                  </a:lnTo>
                  <a:lnTo>
                    <a:pt x="573" y="104"/>
                  </a:lnTo>
                  <a:lnTo>
                    <a:pt x="574" y="108"/>
                  </a:lnTo>
                  <a:lnTo>
                    <a:pt x="576" y="116"/>
                  </a:lnTo>
                  <a:lnTo>
                    <a:pt x="576" y="121"/>
                  </a:lnTo>
                  <a:lnTo>
                    <a:pt x="578" y="127"/>
                  </a:lnTo>
                  <a:lnTo>
                    <a:pt x="580" y="133"/>
                  </a:lnTo>
                  <a:lnTo>
                    <a:pt x="582" y="139"/>
                  </a:lnTo>
                  <a:lnTo>
                    <a:pt x="582" y="144"/>
                  </a:lnTo>
                  <a:lnTo>
                    <a:pt x="582" y="150"/>
                  </a:lnTo>
                  <a:lnTo>
                    <a:pt x="584" y="156"/>
                  </a:lnTo>
                  <a:lnTo>
                    <a:pt x="586" y="163"/>
                  </a:lnTo>
                  <a:lnTo>
                    <a:pt x="586" y="167"/>
                  </a:lnTo>
                  <a:lnTo>
                    <a:pt x="588" y="173"/>
                  </a:lnTo>
                  <a:lnTo>
                    <a:pt x="590" y="178"/>
                  </a:lnTo>
                  <a:lnTo>
                    <a:pt x="592" y="186"/>
                  </a:lnTo>
                  <a:lnTo>
                    <a:pt x="592" y="190"/>
                  </a:lnTo>
                  <a:lnTo>
                    <a:pt x="593" y="197"/>
                  </a:lnTo>
                  <a:lnTo>
                    <a:pt x="593" y="203"/>
                  </a:lnTo>
                  <a:lnTo>
                    <a:pt x="595" y="207"/>
                  </a:lnTo>
                  <a:lnTo>
                    <a:pt x="595" y="213"/>
                  </a:lnTo>
                  <a:lnTo>
                    <a:pt x="599" y="218"/>
                  </a:lnTo>
                  <a:lnTo>
                    <a:pt x="599" y="222"/>
                  </a:lnTo>
                  <a:lnTo>
                    <a:pt x="601" y="228"/>
                  </a:lnTo>
                  <a:lnTo>
                    <a:pt x="601" y="232"/>
                  </a:lnTo>
                  <a:lnTo>
                    <a:pt x="603" y="237"/>
                  </a:lnTo>
                  <a:lnTo>
                    <a:pt x="605" y="241"/>
                  </a:lnTo>
                  <a:lnTo>
                    <a:pt x="607" y="247"/>
                  </a:lnTo>
                  <a:lnTo>
                    <a:pt x="607" y="253"/>
                  </a:lnTo>
                  <a:lnTo>
                    <a:pt x="607" y="256"/>
                  </a:lnTo>
                  <a:lnTo>
                    <a:pt x="607" y="260"/>
                  </a:lnTo>
                  <a:lnTo>
                    <a:pt x="611" y="264"/>
                  </a:lnTo>
                  <a:lnTo>
                    <a:pt x="611" y="272"/>
                  </a:lnTo>
                  <a:lnTo>
                    <a:pt x="614" y="277"/>
                  </a:lnTo>
                  <a:lnTo>
                    <a:pt x="614" y="283"/>
                  </a:lnTo>
                  <a:lnTo>
                    <a:pt x="616" y="291"/>
                  </a:lnTo>
                  <a:lnTo>
                    <a:pt x="616" y="296"/>
                  </a:lnTo>
                  <a:lnTo>
                    <a:pt x="616" y="304"/>
                  </a:lnTo>
                  <a:lnTo>
                    <a:pt x="616" y="312"/>
                  </a:lnTo>
                  <a:lnTo>
                    <a:pt x="618" y="321"/>
                  </a:lnTo>
                  <a:lnTo>
                    <a:pt x="618" y="325"/>
                  </a:lnTo>
                  <a:lnTo>
                    <a:pt x="618" y="329"/>
                  </a:lnTo>
                  <a:lnTo>
                    <a:pt x="618" y="332"/>
                  </a:lnTo>
                  <a:lnTo>
                    <a:pt x="620" y="336"/>
                  </a:lnTo>
                  <a:lnTo>
                    <a:pt x="618" y="342"/>
                  </a:lnTo>
                  <a:lnTo>
                    <a:pt x="618" y="346"/>
                  </a:lnTo>
                  <a:lnTo>
                    <a:pt x="616" y="350"/>
                  </a:lnTo>
                  <a:lnTo>
                    <a:pt x="616" y="355"/>
                  </a:lnTo>
                  <a:lnTo>
                    <a:pt x="616" y="359"/>
                  </a:lnTo>
                  <a:lnTo>
                    <a:pt x="616" y="365"/>
                  </a:lnTo>
                  <a:lnTo>
                    <a:pt x="616" y="369"/>
                  </a:lnTo>
                  <a:lnTo>
                    <a:pt x="616" y="374"/>
                  </a:lnTo>
                  <a:lnTo>
                    <a:pt x="616" y="378"/>
                  </a:lnTo>
                  <a:lnTo>
                    <a:pt x="616" y="382"/>
                  </a:lnTo>
                  <a:lnTo>
                    <a:pt x="616" y="386"/>
                  </a:lnTo>
                  <a:lnTo>
                    <a:pt x="616" y="391"/>
                  </a:lnTo>
                  <a:lnTo>
                    <a:pt x="614" y="395"/>
                  </a:lnTo>
                  <a:lnTo>
                    <a:pt x="614" y="399"/>
                  </a:lnTo>
                  <a:lnTo>
                    <a:pt x="614" y="405"/>
                  </a:lnTo>
                  <a:lnTo>
                    <a:pt x="614" y="410"/>
                  </a:lnTo>
                  <a:lnTo>
                    <a:pt x="612" y="414"/>
                  </a:lnTo>
                  <a:lnTo>
                    <a:pt x="612" y="418"/>
                  </a:lnTo>
                  <a:lnTo>
                    <a:pt x="611" y="422"/>
                  </a:lnTo>
                  <a:lnTo>
                    <a:pt x="611" y="428"/>
                  </a:lnTo>
                  <a:lnTo>
                    <a:pt x="611" y="429"/>
                  </a:lnTo>
                  <a:lnTo>
                    <a:pt x="611" y="435"/>
                  </a:lnTo>
                  <a:lnTo>
                    <a:pt x="609" y="439"/>
                  </a:lnTo>
                  <a:lnTo>
                    <a:pt x="609" y="445"/>
                  </a:lnTo>
                  <a:lnTo>
                    <a:pt x="607" y="450"/>
                  </a:lnTo>
                  <a:lnTo>
                    <a:pt x="607" y="458"/>
                  </a:lnTo>
                  <a:lnTo>
                    <a:pt x="605" y="464"/>
                  </a:lnTo>
                  <a:lnTo>
                    <a:pt x="605" y="471"/>
                  </a:lnTo>
                  <a:lnTo>
                    <a:pt x="603" y="477"/>
                  </a:lnTo>
                  <a:lnTo>
                    <a:pt x="603" y="481"/>
                  </a:lnTo>
                  <a:lnTo>
                    <a:pt x="601" y="485"/>
                  </a:lnTo>
                  <a:lnTo>
                    <a:pt x="601" y="488"/>
                  </a:lnTo>
                  <a:lnTo>
                    <a:pt x="601" y="494"/>
                  </a:lnTo>
                  <a:lnTo>
                    <a:pt x="601" y="498"/>
                  </a:lnTo>
                  <a:lnTo>
                    <a:pt x="601" y="496"/>
                  </a:lnTo>
                  <a:lnTo>
                    <a:pt x="601" y="492"/>
                  </a:lnTo>
                  <a:lnTo>
                    <a:pt x="599" y="488"/>
                  </a:lnTo>
                  <a:lnTo>
                    <a:pt x="597" y="481"/>
                  </a:lnTo>
                  <a:lnTo>
                    <a:pt x="595" y="477"/>
                  </a:lnTo>
                  <a:lnTo>
                    <a:pt x="595" y="473"/>
                  </a:lnTo>
                  <a:lnTo>
                    <a:pt x="593" y="469"/>
                  </a:lnTo>
                  <a:lnTo>
                    <a:pt x="593" y="464"/>
                  </a:lnTo>
                  <a:lnTo>
                    <a:pt x="592" y="460"/>
                  </a:lnTo>
                  <a:lnTo>
                    <a:pt x="590" y="454"/>
                  </a:lnTo>
                  <a:lnTo>
                    <a:pt x="588" y="450"/>
                  </a:lnTo>
                  <a:lnTo>
                    <a:pt x="586" y="447"/>
                  </a:lnTo>
                  <a:lnTo>
                    <a:pt x="582" y="441"/>
                  </a:lnTo>
                  <a:lnTo>
                    <a:pt x="580" y="435"/>
                  </a:lnTo>
                  <a:lnTo>
                    <a:pt x="576" y="429"/>
                  </a:lnTo>
                  <a:lnTo>
                    <a:pt x="573" y="426"/>
                  </a:lnTo>
                  <a:lnTo>
                    <a:pt x="569" y="420"/>
                  </a:lnTo>
                  <a:lnTo>
                    <a:pt x="565" y="416"/>
                  </a:lnTo>
                  <a:lnTo>
                    <a:pt x="561" y="412"/>
                  </a:lnTo>
                  <a:lnTo>
                    <a:pt x="555" y="408"/>
                  </a:lnTo>
                  <a:lnTo>
                    <a:pt x="550" y="405"/>
                  </a:lnTo>
                  <a:lnTo>
                    <a:pt x="544" y="399"/>
                  </a:lnTo>
                  <a:lnTo>
                    <a:pt x="536" y="397"/>
                  </a:lnTo>
                  <a:lnTo>
                    <a:pt x="531" y="395"/>
                  </a:lnTo>
                  <a:lnTo>
                    <a:pt x="523" y="391"/>
                  </a:lnTo>
                  <a:lnTo>
                    <a:pt x="517" y="389"/>
                  </a:lnTo>
                  <a:lnTo>
                    <a:pt x="512" y="388"/>
                  </a:lnTo>
                  <a:lnTo>
                    <a:pt x="508" y="388"/>
                  </a:lnTo>
                  <a:lnTo>
                    <a:pt x="502" y="386"/>
                  </a:lnTo>
                  <a:lnTo>
                    <a:pt x="498" y="386"/>
                  </a:lnTo>
                  <a:lnTo>
                    <a:pt x="495" y="386"/>
                  </a:lnTo>
                  <a:lnTo>
                    <a:pt x="489" y="386"/>
                  </a:lnTo>
                  <a:lnTo>
                    <a:pt x="485" y="386"/>
                  </a:lnTo>
                  <a:lnTo>
                    <a:pt x="481" y="386"/>
                  </a:lnTo>
                  <a:lnTo>
                    <a:pt x="474" y="386"/>
                  </a:lnTo>
                  <a:lnTo>
                    <a:pt x="468" y="386"/>
                  </a:lnTo>
                  <a:lnTo>
                    <a:pt x="458" y="386"/>
                  </a:lnTo>
                  <a:lnTo>
                    <a:pt x="453" y="386"/>
                  </a:lnTo>
                  <a:lnTo>
                    <a:pt x="447" y="388"/>
                  </a:lnTo>
                  <a:lnTo>
                    <a:pt x="443" y="389"/>
                  </a:lnTo>
                  <a:lnTo>
                    <a:pt x="436" y="389"/>
                  </a:lnTo>
                  <a:lnTo>
                    <a:pt x="432" y="393"/>
                  </a:lnTo>
                  <a:lnTo>
                    <a:pt x="426" y="395"/>
                  </a:lnTo>
                  <a:lnTo>
                    <a:pt x="422" y="399"/>
                  </a:lnTo>
                  <a:lnTo>
                    <a:pt x="415" y="405"/>
                  </a:lnTo>
                  <a:lnTo>
                    <a:pt x="409" y="410"/>
                  </a:lnTo>
                  <a:lnTo>
                    <a:pt x="403" y="416"/>
                  </a:lnTo>
                  <a:lnTo>
                    <a:pt x="400" y="422"/>
                  </a:lnTo>
                  <a:lnTo>
                    <a:pt x="396" y="428"/>
                  </a:lnTo>
                  <a:lnTo>
                    <a:pt x="394" y="433"/>
                  </a:lnTo>
                  <a:lnTo>
                    <a:pt x="392" y="437"/>
                  </a:lnTo>
                  <a:lnTo>
                    <a:pt x="390" y="439"/>
                  </a:lnTo>
                  <a:lnTo>
                    <a:pt x="390" y="443"/>
                  </a:lnTo>
                  <a:lnTo>
                    <a:pt x="390" y="445"/>
                  </a:lnTo>
                  <a:lnTo>
                    <a:pt x="388" y="448"/>
                  </a:lnTo>
                  <a:lnTo>
                    <a:pt x="388" y="450"/>
                  </a:lnTo>
                  <a:lnTo>
                    <a:pt x="388" y="454"/>
                  </a:lnTo>
                  <a:lnTo>
                    <a:pt x="388" y="458"/>
                  </a:lnTo>
                  <a:lnTo>
                    <a:pt x="388" y="462"/>
                  </a:lnTo>
                  <a:lnTo>
                    <a:pt x="388" y="466"/>
                  </a:lnTo>
                  <a:lnTo>
                    <a:pt x="386" y="469"/>
                  </a:lnTo>
                  <a:lnTo>
                    <a:pt x="386" y="475"/>
                  </a:lnTo>
                  <a:lnTo>
                    <a:pt x="386" y="481"/>
                  </a:lnTo>
                  <a:lnTo>
                    <a:pt x="386" y="486"/>
                  </a:lnTo>
                  <a:lnTo>
                    <a:pt x="386" y="492"/>
                  </a:lnTo>
                  <a:lnTo>
                    <a:pt x="386" y="498"/>
                  </a:lnTo>
                  <a:lnTo>
                    <a:pt x="386" y="504"/>
                  </a:lnTo>
                  <a:lnTo>
                    <a:pt x="384" y="511"/>
                  </a:lnTo>
                  <a:lnTo>
                    <a:pt x="384" y="517"/>
                  </a:lnTo>
                  <a:lnTo>
                    <a:pt x="384" y="523"/>
                  </a:lnTo>
                  <a:lnTo>
                    <a:pt x="384" y="528"/>
                  </a:lnTo>
                  <a:lnTo>
                    <a:pt x="384" y="534"/>
                  </a:lnTo>
                  <a:lnTo>
                    <a:pt x="384" y="542"/>
                  </a:lnTo>
                  <a:lnTo>
                    <a:pt x="384" y="547"/>
                  </a:lnTo>
                  <a:lnTo>
                    <a:pt x="386" y="553"/>
                  </a:lnTo>
                  <a:lnTo>
                    <a:pt x="386" y="557"/>
                  </a:lnTo>
                  <a:lnTo>
                    <a:pt x="386" y="562"/>
                  </a:lnTo>
                  <a:lnTo>
                    <a:pt x="388" y="568"/>
                  </a:lnTo>
                  <a:lnTo>
                    <a:pt x="388" y="572"/>
                  </a:lnTo>
                  <a:lnTo>
                    <a:pt x="390" y="578"/>
                  </a:lnTo>
                  <a:lnTo>
                    <a:pt x="392" y="581"/>
                  </a:lnTo>
                  <a:lnTo>
                    <a:pt x="394" y="585"/>
                  </a:lnTo>
                  <a:lnTo>
                    <a:pt x="394" y="589"/>
                  </a:lnTo>
                  <a:lnTo>
                    <a:pt x="400" y="593"/>
                  </a:lnTo>
                  <a:lnTo>
                    <a:pt x="403" y="599"/>
                  </a:lnTo>
                  <a:lnTo>
                    <a:pt x="409" y="602"/>
                  </a:lnTo>
                  <a:lnTo>
                    <a:pt x="415" y="606"/>
                  </a:lnTo>
                  <a:lnTo>
                    <a:pt x="422" y="612"/>
                  </a:lnTo>
                  <a:lnTo>
                    <a:pt x="430" y="614"/>
                  </a:lnTo>
                  <a:lnTo>
                    <a:pt x="434" y="616"/>
                  </a:lnTo>
                  <a:lnTo>
                    <a:pt x="438" y="618"/>
                  </a:lnTo>
                  <a:lnTo>
                    <a:pt x="443" y="618"/>
                  </a:lnTo>
                  <a:lnTo>
                    <a:pt x="449" y="618"/>
                  </a:lnTo>
                  <a:lnTo>
                    <a:pt x="453" y="618"/>
                  </a:lnTo>
                  <a:lnTo>
                    <a:pt x="458" y="618"/>
                  </a:lnTo>
                  <a:lnTo>
                    <a:pt x="462" y="618"/>
                  </a:lnTo>
                  <a:lnTo>
                    <a:pt x="470" y="619"/>
                  </a:lnTo>
                  <a:lnTo>
                    <a:pt x="476" y="618"/>
                  </a:lnTo>
                  <a:lnTo>
                    <a:pt x="481" y="618"/>
                  </a:lnTo>
                  <a:lnTo>
                    <a:pt x="487" y="618"/>
                  </a:lnTo>
                  <a:lnTo>
                    <a:pt x="495" y="618"/>
                  </a:lnTo>
                  <a:lnTo>
                    <a:pt x="500" y="618"/>
                  </a:lnTo>
                  <a:lnTo>
                    <a:pt x="508" y="616"/>
                  </a:lnTo>
                  <a:lnTo>
                    <a:pt x="514" y="614"/>
                  </a:lnTo>
                  <a:lnTo>
                    <a:pt x="521" y="614"/>
                  </a:lnTo>
                  <a:lnTo>
                    <a:pt x="527" y="612"/>
                  </a:lnTo>
                  <a:lnTo>
                    <a:pt x="536" y="610"/>
                  </a:lnTo>
                  <a:lnTo>
                    <a:pt x="540" y="608"/>
                  </a:lnTo>
                  <a:lnTo>
                    <a:pt x="542" y="606"/>
                  </a:lnTo>
                  <a:lnTo>
                    <a:pt x="548" y="606"/>
                  </a:lnTo>
                  <a:lnTo>
                    <a:pt x="552" y="606"/>
                  </a:lnTo>
                  <a:lnTo>
                    <a:pt x="559" y="602"/>
                  </a:lnTo>
                  <a:lnTo>
                    <a:pt x="565" y="602"/>
                  </a:lnTo>
                  <a:lnTo>
                    <a:pt x="571" y="602"/>
                  </a:lnTo>
                  <a:lnTo>
                    <a:pt x="574" y="602"/>
                  </a:lnTo>
                  <a:lnTo>
                    <a:pt x="580" y="606"/>
                  </a:lnTo>
                  <a:lnTo>
                    <a:pt x="584" y="612"/>
                  </a:lnTo>
                  <a:lnTo>
                    <a:pt x="582" y="616"/>
                  </a:lnTo>
                  <a:lnTo>
                    <a:pt x="582" y="619"/>
                  </a:lnTo>
                  <a:lnTo>
                    <a:pt x="582" y="623"/>
                  </a:lnTo>
                  <a:lnTo>
                    <a:pt x="582" y="629"/>
                  </a:lnTo>
                  <a:lnTo>
                    <a:pt x="578" y="633"/>
                  </a:lnTo>
                  <a:lnTo>
                    <a:pt x="576" y="640"/>
                  </a:lnTo>
                  <a:lnTo>
                    <a:pt x="574" y="644"/>
                  </a:lnTo>
                  <a:lnTo>
                    <a:pt x="571" y="652"/>
                  </a:lnTo>
                  <a:lnTo>
                    <a:pt x="569" y="656"/>
                  </a:lnTo>
                  <a:lnTo>
                    <a:pt x="565" y="661"/>
                  </a:lnTo>
                  <a:lnTo>
                    <a:pt x="561" y="667"/>
                  </a:lnTo>
                  <a:lnTo>
                    <a:pt x="557" y="675"/>
                  </a:lnTo>
                  <a:lnTo>
                    <a:pt x="553" y="678"/>
                  </a:lnTo>
                  <a:lnTo>
                    <a:pt x="552" y="684"/>
                  </a:lnTo>
                  <a:lnTo>
                    <a:pt x="548" y="690"/>
                  </a:lnTo>
                  <a:lnTo>
                    <a:pt x="546" y="696"/>
                  </a:lnTo>
                  <a:lnTo>
                    <a:pt x="542" y="699"/>
                  </a:lnTo>
                  <a:lnTo>
                    <a:pt x="538" y="703"/>
                  </a:lnTo>
                  <a:lnTo>
                    <a:pt x="536" y="705"/>
                  </a:lnTo>
                  <a:lnTo>
                    <a:pt x="533" y="711"/>
                  </a:lnTo>
                  <a:lnTo>
                    <a:pt x="531" y="715"/>
                  </a:lnTo>
                  <a:lnTo>
                    <a:pt x="531" y="716"/>
                  </a:lnTo>
                  <a:lnTo>
                    <a:pt x="527" y="715"/>
                  </a:lnTo>
                  <a:lnTo>
                    <a:pt x="521" y="711"/>
                  </a:lnTo>
                  <a:lnTo>
                    <a:pt x="517" y="709"/>
                  </a:lnTo>
                  <a:lnTo>
                    <a:pt x="514" y="707"/>
                  </a:lnTo>
                  <a:lnTo>
                    <a:pt x="508" y="705"/>
                  </a:lnTo>
                  <a:lnTo>
                    <a:pt x="502" y="703"/>
                  </a:lnTo>
                  <a:lnTo>
                    <a:pt x="495" y="701"/>
                  </a:lnTo>
                  <a:lnTo>
                    <a:pt x="487" y="697"/>
                  </a:lnTo>
                  <a:lnTo>
                    <a:pt x="483" y="696"/>
                  </a:lnTo>
                  <a:lnTo>
                    <a:pt x="477" y="696"/>
                  </a:lnTo>
                  <a:lnTo>
                    <a:pt x="474" y="696"/>
                  </a:lnTo>
                  <a:lnTo>
                    <a:pt x="472" y="696"/>
                  </a:lnTo>
                  <a:lnTo>
                    <a:pt x="466" y="696"/>
                  </a:lnTo>
                  <a:lnTo>
                    <a:pt x="462" y="696"/>
                  </a:lnTo>
                  <a:lnTo>
                    <a:pt x="457" y="696"/>
                  </a:lnTo>
                  <a:lnTo>
                    <a:pt x="453" y="696"/>
                  </a:lnTo>
                  <a:lnTo>
                    <a:pt x="445" y="696"/>
                  </a:lnTo>
                  <a:lnTo>
                    <a:pt x="441" y="696"/>
                  </a:lnTo>
                  <a:lnTo>
                    <a:pt x="436" y="696"/>
                  </a:lnTo>
                  <a:lnTo>
                    <a:pt x="430" y="699"/>
                  </a:lnTo>
                  <a:lnTo>
                    <a:pt x="424" y="699"/>
                  </a:lnTo>
                  <a:lnTo>
                    <a:pt x="419" y="701"/>
                  </a:lnTo>
                  <a:lnTo>
                    <a:pt x="413" y="703"/>
                  </a:lnTo>
                  <a:lnTo>
                    <a:pt x="407" y="705"/>
                  </a:lnTo>
                  <a:lnTo>
                    <a:pt x="400" y="709"/>
                  </a:lnTo>
                  <a:lnTo>
                    <a:pt x="394" y="711"/>
                  </a:lnTo>
                  <a:lnTo>
                    <a:pt x="388" y="715"/>
                  </a:lnTo>
                  <a:lnTo>
                    <a:pt x="384" y="720"/>
                  </a:lnTo>
                  <a:lnTo>
                    <a:pt x="377" y="724"/>
                  </a:lnTo>
                  <a:lnTo>
                    <a:pt x="371" y="728"/>
                  </a:lnTo>
                  <a:lnTo>
                    <a:pt x="365" y="732"/>
                  </a:lnTo>
                  <a:lnTo>
                    <a:pt x="360" y="735"/>
                  </a:lnTo>
                  <a:lnTo>
                    <a:pt x="354" y="739"/>
                  </a:lnTo>
                  <a:lnTo>
                    <a:pt x="350" y="745"/>
                  </a:lnTo>
                  <a:lnTo>
                    <a:pt x="344" y="751"/>
                  </a:lnTo>
                  <a:lnTo>
                    <a:pt x="341" y="754"/>
                  </a:lnTo>
                  <a:lnTo>
                    <a:pt x="335" y="760"/>
                  </a:lnTo>
                  <a:lnTo>
                    <a:pt x="331" y="764"/>
                  </a:lnTo>
                  <a:lnTo>
                    <a:pt x="327" y="770"/>
                  </a:lnTo>
                  <a:lnTo>
                    <a:pt x="324" y="773"/>
                  </a:lnTo>
                  <a:lnTo>
                    <a:pt x="320" y="777"/>
                  </a:lnTo>
                  <a:lnTo>
                    <a:pt x="316" y="781"/>
                  </a:lnTo>
                  <a:lnTo>
                    <a:pt x="312" y="785"/>
                  </a:lnTo>
                  <a:lnTo>
                    <a:pt x="310" y="789"/>
                  </a:lnTo>
                  <a:lnTo>
                    <a:pt x="305" y="794"/>
                  </a:lnTo>
                  <a:lnTo>
                    <a:pt x="301" y="800"/>
                  </a:lnTo>
                  <a:lnTo>
                    <a:pt x="299" y="802"/>
                  </a:lnTo>
                  <a:lnTo>
                    <a:pt x="299" y="804"/>
                  </a:lnTo>
                  <a:lnTo>
                    <a:pt x="137" y="888"/>
                  </a:lnTo>
                  <a:close/>
                </a:path>
              </a:pathLst>
            </a:custGeom>
            <a:solidFill>
              <a:srgbClr val="C25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7" name="Freeform 114"/>
            <p:cNvSpPr>
              <a:spLocks/>
            </p:cNvSpPr>
            <p:nvPr/>
          </p:nvSpPr>
          <p:spPr bwMode="auto">
            <a:xfrm>
              <a:off x="905" y="1709"/>
              <a:ext cx="654" cy="896"/>
            </a:xfrm>
            <a:custGeom>
              <a:avLst/>
              <a:gdLst>
                <a:gd name="T0" fmla="*/ 346 w 1307"/>
                <a:gd name="T1" fmla="*/ 1038 h 1791"/>
                <a:gd name="T2" fmla="*/ 309 w 1307"/>
                <a:gd name="T3" fmla="*/ 1237 h 1791"/>
                <a:gd name="T4" fmla="*/ 279 w 1307"/>
                <a:gd name="T5" fmla="*/ 1420 h 1791"/>
                <a:gd name="T6" fmla="*/ 264 w 1307"/>
                <a:gd name="T7" fmla="*/ 1509 h 1791"/>
                <a:gd name="T8" fmla="*/ 173 w 1307"/>
                <a:gd name="T9" fmla="*/ 1562 h 1791"/>
                <a:gd name="T10" fmla="*/ 81 w 1307"/>
                <a:gd name="T11" fmla="*/ 1635 h 1791"/>
                <a:gd name="T12" fmla="*/ 24 w 1307"/>
                <a:gd name="T13" fmla="*/ 1724 h 1791"/>
                <a:gd name="T14" fmla="*/ 5 w 1307"/>
                <a:gd name="T15" fmla="*/ 1785 h 1791"/>
                <a:gd name="T16" fmla="*/ 89 w 1307"/>
                <a:gd name="T17" fmla="*/ 1722 h 1791"/>
                <a:gd name="T18" fmla="*/ 171 w 1307"/>
                <a:gd name="T19" fmla="*/ 1656 h 1791"/>
                <a:gd name="T20" fmla="*/ 266 w 1307"/>
                <a:gd name="T21" fmla="*/ 1610 h 1791"/>
                <a:gd name="T22" fmla="*/ 365 w 1307"/>
                <a:gd name="T23" fmla="*/ 1572 h 1791"/>
                <a:gd name="T24" fmla="*/ 437 w 1307"/>
                <a:gd name="T25" fmla="*/ 1547 h 1791"/>
                <a:gd name="T26" fmla="*/ 471 w 1307"/>
                <a:gd name="T27" fmla="*/ 1475 h 1791"/>
                <a:gd name="T28" fmla="*/ 551 w 1307"/>
                <a:gd name="T29" fmla="*/ 1441 h 1791"/>
                <a:gd name="T30" fmla="*/ 623 w 1307"/>
                <a:gd name="T31" fmla="*/ 1450 h 1791"/>
                <a:gd name="T32" fmla="*/ 714 w 1307"/>
                <a:gd name="T33" fmla="*/ 1496 h 1791"/>
                <a:gd name="T34" fmla="*/ 785 w 1307"/>
                <a:gd name="T35" fmla="*/ 1532 h 1791"/>
                <a:gd name="T36" fmla="*/ 895 w 1307"/>
                <a:gd name="T37" fmla="*/ 1578 h 1791"/>
                <a:gd name="T38" fmla="*/ 961 w 1307"/>
                <a:gd name="T39" fmla="*/ 1661 h 1791"/>
                <a:gd name="T40" fmla="*/ 1016 w 1307"/>
                <a:gd name="T41" fmla="*/ 1760 h 1791"/>
                <a:gd name="T42" fmla="*/ 1058 w 1307"/>
                <a:gd name="T43" fmla="*/ 1745 h 1791"/>
                <a:gd name="T44" fmla="*/ 1022 w 1307"/>
                <a:gd name="T45" fmla="*/ 1658 h 1791"/>
                <a:gd name="T46" fmla="*/ 971 w 1307"/>
                <a:gd name="T47" fmla="*/ 1574 h 1791"/>
                <a:gd name="T48" fmla="*/ 902 w 1307"/>
                <a:gd name="T49" fmla="*/ 1502 h 1791"/>
                <a:gd name="T50" fmla="*/ 1144 w 1307"/>
                <a:gd name="T51" fmla="*/ 1528 h 1791"/>
                <a:gd name="T52" fmla="*/ 1184 w 1307"/>
                <a:gd name="T53" fmla="*/ 1631 h 1791"/>
                <a:gd name="T54" fmla="*/ 1250 w 1307"/>
                <a:gd name="T55" fmla="*/ 1675 h 1791"/>
                <a:gd name="T56" fmla="*/ 1307 w 1307"/>
                <a:gd name="T57" fmla="*/ 1587 h 1791"/>
                <a:gd name="T58" fmla="*/ 1267 w 1307"/>
                <a:gd name="T59" fmla="*/ 1469 h 1791"/>
                <a:gd name="T60" fmla="*/ 1191 w 1307"/>
                <a:gd name="T61" fmla="*/ 1374 h 1791"/>
                <a:gd name="T62" fmla="*/ 1091 w 1307"/>
                <a:gd name="T63" fmla="*/ 1304 h 1791"/>
                <a:gd name="T64" fmla="*/ 1058 w 1307"/>
                <a:gd name="T65" fmla="*/ 1249 h 1791"/>
                <a:gd name="T66" fmla="*/ 1075 w 1307"/>
                <a:gd name="T67" fmla="*/ 1169 h 1791"/>
                <a:gd name="T68" fmla="*/ 1094 w 1307"/>
                <a:gd name="T69" fmla="*/ 1061 h 1791"/>
                <a:gd name="T70" fmla="*/ 1110 w 1307"/>
                <a:gd name="T71" fmla="*/ 929 h 1791"/>
                <a:gd name="T72" fmla="*/ 1119 w 1307"/>
                <a:gd name="T73" fmla="*/ 789 h 1791"/>
                <a:gd name="T74" fmla="*/ 1100 w 1307"/>
                <a:gd name="T75" fmla="*/ 660 h 1791"/>
                <a:gd name="T76" fmla="*/ 1066 w 1307"/>
                <a:gd name="T77" fmla="*/ 563 h 1791"/>
                <a:gd name="T78" fmla="*/ 1037 w 1307"/>
                <a:gd name="T79" fmla="*/ 496 h 1791"/>
                <a:gd name="T80" fmla="*/ 1028 w 1307"/>
                <a:gd name="T81" fmla="*/ 407 h 1791"/>
                <a:gd name="T82" fmla="*/ 1011 w 1307"/>
                <a:gd name="T83" fmla="*/ 315 h 1791"/>
                <a:gd name="T84" fmla="*/ 980 w 1307"/>
                <a:gd name="T85" fmla="*/ 232 h 1791"/>
                <a:gd name="T86" fmla="*/ 1053 w 1307"/>
                <a:gd name="T87" fmla="*/ 150 h 1791"/>
                <a:gd name="T88" fmla="*/ 1112 w 1307"/>
                <a:gd name="T89" fmla="*/ 74 h 1791"/>
                <a:gd name="T90" fmla="*/ 1125 w 1307"/>
                <a:gd name="T91" fmla="*/ 8 h 1791"/>
                <a:gd name="T92" fmla="*/ 1041 w 1307"/>
                <a:gd name="T93" fmla="*/ 0 h 1791"/>
                <a:gd name="T94" fmla="*/ 954 w 1307"/>
                <a:gd name="T95" fmla="*/ 2 h 1791"/>
                <a:gd name="T96" fmla="*/ 883 w 1307"/>
                <a:gd name="T97" fmla="*/ 8 h 1791"/>
                <a:gd name="T98" fmla="*/ 800 w 1307"/>
                <a:gd name="T99" fmla="*/ 46 h 1791"/>
                <a:gd name="T100" fmla="*/ 805 w 1307"/>
                <a:gd name="T101" fmla="*/ 118 h 1791"/>
                <a:gd name="T102" fmla="*/ 844 w 1307"/>
                <a:gd name="T103" fmla="*/ 194 h 1791"/>
                <a:gd name="T104" fmla="*/ 844 w 1307"/>
                <a:gd name="T105" fmla="*/ 276 h 1791"/>
                <a:gd name="T106" fmla="*/ 794 w 1307"/>
                <a:gd name="T107" fmla="*/ 355 h 1791"/>
                <a:gd name="T108" fmla="*/ 710 w 1307"/>
                <a:gd name="T109" fmla="*/ 403 h 1791"/>
                <a:gd name="T110" fmla="*/ 785 w 1307"/>
                <a:gd name="T111" fmla="*/ 479 h 1791"/>
                <a:gd name="T112" fmla="*/ 794 w 1307"/>
                <a:gd name="T113" fmla="*/ 591 h 1791"/>
                <a:gd name="T114" fmla="*/ 684 w 1307"/>
                <a:gd name="T115" fmla="*/ 656 h 1791"/>
                <a:gd name="T116" fmla="*/ 606 w 1307"/>
                <a:gd name="T117" fmla="*/ 686 h 1791"/>
                <a:gd name="T118" fmla="*/ 530 w 1307"/>
                <a:gd name="T119" fmla="*/ 722 h 1791"/>
                <a:gd name="T120" fmla="*/ 435 w 1307"/>
                <a:gd name="T121" fmla="*/ 804 h 1791"/>
                <a:gd name="T122" fmla="*/ 376 w 1307"/>
                <a:gd name="T123" fmla="*/ 903 h 179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07"/>
                <a:gd name="T187" fmla="*/ 0 h 1791"/>
                <a:gd name="T188" fmla="*/ 1307 w 1307"/>
                <a:gd name="T189" fmla="*/ 1791 h 179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07" h="1791">
                  <a:moveTo>
                    <a:pt x="374" y="907"/>
                  </a:moveTo>
                  <a:lnTo>
                    <a:pt x="372" y="912"/>
                  </a:lnTo>
                  <a:lnTo>
                    <a:pt x="370" y="918"/>
                  </a:lnTo>
                  <a:lnTo>
                    <a:pt x="370" y="926"/>
                  </a:lnTo>
                  <a:lnTo>
                    <a:pt x="368" y="933"/>
                  </a:lnTo>
                  <a:lnTo>
                    <a:pt x="365" y="939"/>
                  </a:lnTo>
                  <a:lnTo>
                    <a:pt x="365" y="948"/>
                  </a:lnTo>
                  <a:lnTo>
                    <a:pt x="361" y="956"/>
                  </a:lnTo>
                  <a:lnTo>
                    <a:pt x="359" y="967"/>
                  </a:lnTo>
                  <a:lnTo>
                    <a:pt x="359" y="975"/>
                  </a:lnTo>
                  <a:lnTo>
                    <a:pt x="355" y="985"/>
                  </a:lnTo>
                  <a:lnTo>
                    <a:pt x="355" y="994"/>
                  </a:lnTo>
                  <a:lnTo>
                    <a:pt x="351" y="1006"/>
                  </a:lnTo>
                  <a:lnTo>
                    <a:pt x="349" y="1015"/>
                  </a:lnTo>
                  <a:lnTo>
                    <a:pt x="347" y="1026"/>
                  </a:lnTo>
                  <a:lnTo>
                    <a:pt x="346" y="1038"/>
                  </a:lnTo>
                  <a:lnTo>
                    <a:pt x="344" y="1051"/>
                  </a:lnTo>
                  <a:lnTo>
                    <a:pt x="340" y="1061"/>
                  </a:lnTo>
                  <a:lnTo>
                    <a:pt x="338" y="1072"/>
                  </a:lnTo>
                  <a:lnTo>
                    <a:pt x="336" y="1085"/>
                  </a:lnTo>
                  <a:lnTo>
                    <a:pt x="334" y="1097"/>
                  </a:lnTo>
                  <a:lnTo>
                    <a:pt x="330" y="1110"/>
                  </a:lnTo>
                  <a:lnTo>
                    <a:pt x="330" y="1121"/>
                  </a:lnTo>
                  <a:lnTo>
                    <a:pt x="327" y="1135"/>
                  </a:lnTo>
                  <a:lnTo>
                    <a:pt x="325" y="1148"/>
                  </a:lnTo>
                  <a:lnTo>
                    <a:pt x="323" y="1159"/>
                  </a:lnTo>
                  <a:lnTo>
                    <a:pt x="321" y="1175"/>
                  </a:lnTo>
                  <a:lnTo>
                    <a:pt x="319" y="1186"/>
                  </a:lnTo>
                  <a:lnTo>
                    <a:pt x="315" y="1197"/>
                  </a:lnTo>
                  <a:lnTo>
                    <a:pt x="315" y="1211"/>
                  </a:lnTo>
                  <a:lnTo>
                    <a:pt x="311" y="1224"/>
                  </a:lnTo>
                  <a:lnTo>
                    <a:pt x="309" y="1237"/>
                  </a:lnTo>
                  <a:lnTo>
                    <a:pt x="308" y="1251"/>
                  </a:lnTo>
                  <a:lnTo>
                    <a:pt x="306" y="1262"/>
                  </a:lnTo>
                  <a:lnTo>
                    <a:pt x="304" y="1275"/>
                  </a:lnTo>
                  <a:lnTo>
                    <a:pt x="300" y="1287"/>
                  </a:lnTo>
                  <a:lnTo>
                    <a:pt x="298" y="1300"/>
                  </a:lnTo>
                  <a:lnTo>
                    <a:pt x="296" y="1312"/>
                  </a:lnTo>
                  <a:lnTo>
                    <a:pt x="294" y="1325"/>
                  </a:lnTo>
                  <a:lnTo>
                    <a:pt x="292" y="1336"/>
                  </a:lnTo>
                  <a:lnTo>
                    <a:pt x="290" y="1348"/>
                  </a:lnTo>
                  <a:lnTo>
                    <a:pt x="289" y="1359"/>
                  </a:lnTo>
                  <a:lnTo>
                    <a:pt x="287" y="1370"/>
                  </a:lnTo>
                  <a:lnTo>
                    <a:pt x="287" y="1380"/>
                  </a:lnTo>
                  <a:lnTo>
                    <a:pt x="285" y="1391"/>
                  </a:lnTo>
                  <a:lnTo>
                    <a:pt x="281" y="1401"/>
                  </a:lnTo>
                  <a:lnTo>
                    <a:pt x="281" y="1410"/>
                  </a:lnTo>
                  <a:lnTo>
                    <a:pt x="279" y="1420"/>
                  </a:lnTo>
                  <a:lnTo>
                    <a:pt x="277" y="1429"/>
                  </a:lnTo>
                  <a:lnTo>
                    <a:pt x="275" y="1439"/>
                  </a:lnTo>
                  <a:lnTo>
                    <a:pt x="275" y="1447"/>
                  </a:lnTo>
                  <a:lnTo>
                    <a:pt x="273" y="1454"/>
                  </a:lnTo>
                  <a:lnTo>
                    <a:pt x="273" y="1462"/>
                  </a:lnTo>
                  <a:lnTo>
                    <a:pt x="271" y="1469"/>
                  </a:lnTo>
                  <a:lnTo>
                    <a:pt x="271" y="1475"/>
                  </a:lnTo>
                  <a:lnTo>
                    <a:pt x="270" y="1481"/>
                  </a:lnTo>
                  <a:lnTo>
                    <a:pt x="270" y="1486"/>
                  </a:lnTo>
                  <a:lnTo>
                    <a:pt x="268" y="1490"/>
                  </a:lnTo>
                  <a:lnTo>
                    <a:pt x="266" y="1496"/>
                  </a:lnTo>
                  <a:lnTo>
                    <a:pt x="266" y="1500"/>
                  </a:lnTo>
                  <a:lnTo>
                    <a:pt x="266" y="1502"/>
                  </a:lnTo>
                  <a:lnTo>
                    <a:pt x="266" y="1505"/>
                  </a:lnTo>
                  <a:lnTo>
                    <a:pt x="266" y="1509"/>
                  </a:lnTo>
                  <a:lnTo>
                    <a:pt x="264" y="1509"/>
                  </a:lnTo>
                  <a:lnTo>
                    <a:pt x="260" y="1511"/>
                  </a:lnTo>
                  <a:lnTo>
                    <a:pt x="256" y="1515"/>
                  </a:lnTo>
                  <a:lnTo>
                    <a:pt x="250" y="1515"/>
                  </a:lnTo>
                  <a:lnTo>
                    <a:pt x="247" y="1519"/>
                  </a:lnTo>
                  <a:lnTo>
                    <a:pt x="241" y="1523"/>
                  </a:lnTo>
                  <a:lnTo>
                    <a:pt x="235" y="1524"/>
                  </a:lnTo>
                  <a:lnTo>
                    <a:pt x="230" y="1528"/>
                  </a:lnTo>
                  <a:lnTo>
                    <a:pt x="222" y="1534"/>
                  </a:lnTo>
                  <a:lnTo>
                    <a:pt x="216" y="1538"/>
                  </a:lnTo>
                  <a:lnTo>
                    <a:pt x="209" y="1542"/>
                  </a:lnTo>
                  <a:lnTo>
                    <a:pt x="201" y="1547"/>
                  </a:lnTo>
                  <a:lnTo>
                    <a:pt x="193" y="1551"/>
                  </a:lnTo>
                  <a:lnTo>
                    <a:pt x="188" y="1559"/>
                  </a:lnTo>
                  <a:lnTo>
                    <a:pt x="182" y="1559"/>
                  </a:lnTo>
                  <a:lnTo>
                    <a:pt x="176" y="1562"/>
                  </a:lnTo>
                  <a:lnTo>
                    <a:pt x="173" y="1562"/>
                  </a:lnTo>
                  <a:lnTo>
                    <a:pt x="169" y="1568"/>
                  </a:lnTo>
                  <a:lnTo>
                    <a:pt x="165" y="1568"/>
                  </a:lnTo>
                  <a:lnTo>
                    <a:pt x="161" y="1572"/>
                  </a:lnTo>
                  <a:lnTo>
                    <a:pt x="157" y="1576"/>
                  </a:lnTo>
                  <a:lnTo>
                    <a:pt x="154" y="1578"/>
                  </a:lnTo>
                  <a:lnTo>
                    <a:pt x="146" y="1583"/>
                  </a:lnTo>
                  <a:lnTo>
                    <a:pt x="138" y="1589"/>
                  </a:lnTo>
                  <a:lnTo>
                    <a:pt x="129" y="1593"/>
                  </a:lnTo>
                  <a:lnTo>
                    <a:pt x="123" y="1600"/>
                  </a:lnTo>
                  <a:lnTo>
                    <a:pt x="116" y="1604"/>
                  </a:lnTo>
                  <a:lnTo>
                    <a:pt x="108" y="1610"/>
                  </a:lnTo>
                  <a:lnTo>
                    <a:pt x="102" y="1616"/>
                  </a:lnTo>
                  <a:lnTo>
                    <a:pt x="97" y="1621"/>
                  </a:lnTo>
                  <a:lnTo>
                    <a:pt x="91" y="1625"/>
                  </a:lnTo>
                  <a:lnTo>
                    <a:pt x="85" y="1631"/>
                  </a:lnTo>
                  <a:lnTo>
                    <a:pt x="81" y="1635"/>
                  </a:lnTo>
                  <a:lnTo>
                    <a:pt x="78" y="1640"/>
                  </a:lnTo>
                  <a:lnTo>
                    <a:pt x="74" y="1642"/>
                  </a:lnTo>
                  <a:lnTo>
                    <a:pt x="70" y="1648"/>
                  </a:lnTo>
                  <a:lnTo>
                    <a:pt x="66" y="1652"/>
                  </a:lnTo>
                  <a:lnTo>
                    <a:pt x="62" y="1658"/>
                  </a:lnTo>
                  <a:lnTo>
                    <a:pt x="59" y="1663"/>
                  </a:lnTo>
                  <a:lnTo>
                    <a:pt x="55" y="1669"/>
                  </a:lnTo>
                  <a:lnTo>
                    <a:pt x="51" y="1675"/>
                  </a:lnTo>
                  <a:lnTo>
                    <a:pt x="49" y="1682"/>
                  </a:lnTo>
                  <a:lnTo>
                    <a:pt x="43" y="1686"/>
                  </a:lnTo>
                  <a:lnTo>
                    <a:pt x="41" y="1694"/>
                  </a:lnTo>
                  <a:lnTo>
                    <a:pt x="38" y="1699"/>
                  </a:lnTo>
                  <a:lnTo>
                    <a:pt x="34" y="1707"/>
                  </a:lnTo>
                  <a:lnTo>
                    <a:pt x="30" y="1711"/>
                  </a:lnTo>
                  <a:lnTo>
                    <a:pt x="28" y="1718"/>
                  </a:lnTo>
                  <a:lnTo>
                    <a:pt x="24" y="1724"/>
                  </a:lnTo>
                  <a:lnTo>
                    <a:pt x="22" y="1732"/>
                  </a:lnTo>
                  <a:lnTo>
                    <a:pt x="19" y="1735"/>
                  </a:lnTo>
                  <a:lnTo>
                    <a:pt x="17" y="1741"/>
                  </a:lnTo>
                  <a:lnTo>
                    <a:pt x="15" y="1747"/>
                  </a:lnTo>
                  <a:lnTo>
                    <a:pt x="13" y="1754"/>
                  </a:lnTo>
                  <a:lnTo>
                    <a:pt x="9" y="1758"/>
                  </a:lnTo>
                  <a:lnTo>
                    <a:pt x="9" y="1764"/>
                  </a:lnTo>
                  <a:lnTo>
                    <a:pt x="5" y="1768"/>
                  </a:lnTo>
                  <a:lnTo>
                    <a:pt x="5" y="1772"/>
                  </a:lnTo>
                  <a:lnTo>
                    <a:pt x="2" y="1779"/>
                  </a:lnTo>
                  <a:lnTo>
                    <a:pt x="0" y="1785"/>
                  </a:lnTo>
                  <a:lnTo>
                    <a:pt x="0" y="1789"/>
                  </a:lnTo>
                  <a:lnTo>
                    <a:pt x="0" y="1791"/>
                  </a:lnTo>
                  <a:lnTo>
                    <a:pt x="0" y="1789"/>
                  </a:lnTo>
                  <a:lnTo>
                    <a:pt x="0" y="1787"/>
                  </a:lnTo>
                  <a:lnTo>
                    <a:pt x="5" y="1785"/>
                  </a:lnTo>
                  <a:lnTo>
                    <a:pt x="9" y="1781"/>
                  </a:lnTo>
                  <a:lnTo>
                    <a:pt x="15" y="1775"/>
                  </a:lnTo>
                  <a:lnTo>
                    <a:pt x="22" y="1772"/>
                  </a:lnTo>
                  <a:lnTo>
                    <a:pt x="24" y="1768"/>
                  </a:lnTo>
                  <a:lnTo>
                    <a:pt x="30" y="1766"/>
                  </a:lnTo>
                  <a:lnTo>
                    <a:pt x="34" y="1762"/>
                  </a:lnTo>
                  <a:lnTo>
                    <a:pt x="40" y="1760"/>
                  </a:lnTo>
                  <a:lnTo>
                    <a:pt x="43" y="1756"/>
                  </a:lnTo>
                  <a:lnTo>
                    <a:pt x="49" y="1751"/>
                  </a:lnTo>
                  <a:lnTo>
                    <a:pt x="55" y="1747"/>
                  </a:lnTo>
                  <a:lnTo>
                    <a:pt x="59" y="1743"/>
                  </a:lnTo>
                  <a:lnTo>
                    <a:pt x="64" y="1739"/>
                  </a:lnTo>
                  <a:lnTo>
                    <a:pt x="70" y="1735"/>
                  </a:lnTo>
                  <a:lnTo>
                    <a:pt x="76" y="1730"/>
                  </a:lnTo>
                  <a:lnTo>
                    <a:pt x="83" y="1726"/>
                  </a:lnTo>
                  <a:lnTo>
                    <a:pt x="89" y="1722"/>
                  </a:lnTo>
                  <a:lnTo>
                    <a:pt x="95" y="1716"/>
                  </a:lnTo>
                  <a:lnTo>
                    <a:pt x="102" y="1711"/>
                  </a:lnTo>
                  <a:lnTo>
                    <a:pt x="108" y="1707"/>
                  </a:lnTo>
                  <a:lnTo>
                    <a:pt x="114" y="1699"/>
                  </a:lnTo>
                  <a:lnTo>
                    <a:pt x="121" y="1696"/>
                  </a:lnTo>
                  <a:lnTo>
                    <a:pt x="129" y="1690"/>
                  </a:lnTo>
                  <a:lnTo>
                    <a:pt x="135" y="1684"/>
                  </a:lnTo>
                  <a:lnTo>
                    <a:pt x="138" y="1680"/>
                  </a:lnTo>
                  <a:lnTo>
                    <a:pt x="140" y="1677"/>
                  </a:lnTo>
                  <a:lnTo>
                    <a:pt x="144" y="1675"/>
                  </a:lnTo>
                  <a:lnTo>
                    <a:pt x="148" y="1673"/>
                  </a:lnTo>
                  <a:lnTo>
                    <a:pt x="154" y="1667"/>
                  </a:lnTo>
                  <a:lnTo>
                    <a:pt x="157" y="1665"/>
                  </a:lnTo>
                  <a:lnTo>
                    <a:pt x="161" y="1661"/>
                  </a:lnTo>
                  <a:lnTo>
                    <a:pt x="167" y="1659"/>
                  </a:lnTo>
                  <a:lnTo>
                    <a:pt x="171" y="1656"/>
                  </a:lnTo>
                  <a:lnTo>
                    <a:pt x="176" y="1652"/>
                  </a:lnTo>
                  <a:lnTo>
                    <a:pt x="182" y="1650"/>
                  </a:lnTo>
                  <a:lnTo>
                    <a:pt x="188" y="1648"/>
                  </a:lnTo>
                  <a:lnTo>
                    <a:pt x="192" y="1644"/>
                  </a:lnTo>
                  <a:lnTo>
                    <a:pt x="197" y="1642"/>
                  </a:lnTo>
                  <a:lnTo>
                    <a:pt x="203" y="1637"/>
                  </a:lnTo>
                  <a:lnTo>
                    <a:pt x="211" y="1637"/>
                  </a:lnTo>
                  <a:lnTo>
                    <a:pt x="216" y="1633"/>
                  </a:lnTo>
                  <a:lnTo>
                    <a:pt x="222" y="1629"/>
                  </a:lnTo>
                  <a:lnTo>
                    <a:pt x="228" y="1627"/>
                  </a:lnTo>
                  <a:lnTo>
                    <a:pt x="235" y="1623"/>
                  </a:lnTo>
                  <a:lnTo>
                    <a:pt x="241" y="1621"/>
                  </a:lnTo>
                  <a:lnTo>
                    <a:pt x="247" y="1618"/>
                  </a:lnTo>
                  <a:lnTo>
                    <a:pt x="254" y="1616"/>
                  </a:lnTo>
                  <a:lnTo>
                    <a:pt x="262" y="1612"/>
                  </a:lnTo>
                  <a:lnTo>
                    <a:pt x="266" y="1610"/>
                  </a:lnTo>
                  <a:lnTo>
                    <a:pt x="273" y="1608"/>
                  </a:lnTo>
                  <a:lnTo>
                    <a:pt x="281" y="1604"/>
                  </a:lnTo>
                  <a:lnTo>
                    <a:pt x="287" y="1602"/>
                  </a:lnTo>
                  <a:lnTo>
                    <a:pt x="292" y="1599"/>
                  </a:lnTo>
                  <a:lnTo>
                    <a:pt x="298" y="1599"/>
                  </a:lnTo>
                  <a:lnTo>
                    <a:pt x="306" y="1595"/>
                  </a:lnTo>
                  <a:lnTo>
                    <a:pt x="311" y="1593"/>
                  </a:lnTo>
                  <a:lnTo>
                    <a:pt x="317" y="1589"/>
                  </a:lnTo>
                  <a:lnTo>
                    <a:pt x="325" y="1587"/>
                  </a:lnTo>
                  <a:lnTo>
                    <a:pt x="330" y="1583"/>
                  </a:lnTo>
                  <a:lnTo>
                    <a:pt x="336" y="1583"/>
                  </a:lnTo>
                  <a:lnTo>
                    <a:pt x="340" y="1580"/>
                  </a:lnTo>
                  <a:lnTo>
                    <a:pt x="347" y="1578"/>
                  </a:lnTo>
                  <a:lnTo>
                    <a:pt x="353" y="1576"/>
                  </a:lnTo>
                  <a:lnTo>
                    <a:pt x="359" y="1574"/>
                  </a:lnTo>
                  <a:lnTo>
                    <a:pt x="365" y="1572"/>
                  </a:lnTo>
                  <a:lnTo>
                    <a:pt x="370" y="1570"/>
                  </a:lnTo>
                  <a:lnTo>
                    <a:pt x="374" y="1568"/>
                  </a:lnTo>
                  <a:lnTo>
                    <a:pt x="380" y="1566"/>
                  </a:lnTo>
                  <a:lnTo>
                    <a:pt x="384" y="1562"/>
                  </a:lnTo>
                  <a:lnTo>
                    <a:pt x="389" y="1562"/>
                  </a:lnTo>
                  <a:lnTo>
                    <a:pt x="395" y="1561"/>
                  </a:lnTo>
                  <a:lnTo>
                    <a:pt x="399" y="1561"/>
                  </a:lnTo>
                  <a:lnTo>
                    <a:pt x="406" y="1557"/>
                  </a:lnTo>
                  <a:lnTo>
                    <a:pt x="414" y="1553"/>
                  </a:lnTo>
                  <a:lnTo>
                    <a:pt x="420" y="1553"/>
                  </a:lnTo>
                  <a:lnTo>
                    <a:pt x="425" y="1551"/>
                  </a:lnTo>
                  <a:lnTo>
                    <a:pt x="429" y="1549"/>
                  </a:lnTo>
                  <a:lnTo>
                    <a:pt x="433" y="1549"/>
                  </a:lnTo>
                  <a:lnTo>
                    <a:pt x="435" y="1549"/>
                  </a:lnTo>
                  <a:lnTo>
                    <a:pt x="437" y="1549"/>
                  </a:lnTo>
                  <a:lnTo>
                    <a:pt x="437" y="1547"/>
                  </a:lnTo>
                  <a:lnTo>
                    <a:pt x="437" y="1543"/>
                  </a:lnTo>
                  <a:lnTo>
                    <a:pt x="437" y="1540"/>
                  </a:lnTo>
                  <a:lnTo>
                    <a:pt x="439" y="1532"/>
                  </a:lnTo>
                  <a:lnTo>
                    <a:pt x="439" y="1528"/>
                  </a:lnTo>
                  <a:lnTo>
                    <a:pt x="441" y="1524"/>
                  </a:lnTo>
                  <a:lnTo>
                    <a:pt x="442" y="1521"/>
                  </a:lnTo>
                  <a:lnTo>
                    <a:pt x="444" y="1517"/>
                  </a:lnTo>
                  <a:lnTo>
                    <a:pt x="446" y="1513"/>
                  </a:lnTo>
                  <a:lnTo>
                    <a:pt x="448" y="1509"/>
                  </a:lnTo>
                  <a:lnTo>
                    <a:pt x="450" y="1504"/>
                  </a:lnTo>
                  <a:lnTo>
                    <a:pt x="454" y="1500"/>
                  </a:lnTo>
                  <a:lnTo>
                    <a:pt x="456" y="1494"/>
                  </a:lnTo>
                  <a:lnTo>
                    <a:pt x="460" y="1490"/>
                  </a:lnTo>
                  <a:lnTo>
                    <a:pt x="463" y="1485"/>
                  </a:lnTo>
                  <a:lnTo>
                    <a:pt x="467" y="1479"/>
                  </a:lnTo>
                  <a:lnTo>
                    <a:pt x="471" y="1475"/>
                  </a:lnTo>
                  <a:lnTo>
                    <a:pt x="475" y="1471"/>
                  </a:lnTo>
                  <a:lnTo>
                    <a:pt x="480" y="1467"/>
                  </a:lnTo>
                  <a:lnTo>
                    <a:pt x="486" y="1466"/>
                  </a:lnTo>
                  <a:lnTo>
                    <a:pt x="490" y="1460"/>
                  </a:lnTo>
                  <a:lnTo>
                    <a:pt x="498" y="1456"/>
                  </a:lnTo>
                  <a:lnTo>
                    <a:pt x="503" y="1452"/>
                  </a:lnTo>
                  <a:lnTo>
                    <a:pt x="511" y="1450"/>
                  </a:lnTo>
                  <a:lnTo>
                    <a:pt x="515" y="1447"/>
                  </a:lnTo>
                  <a:lnTo>
                    <a:pt x="518" y="1447"/>
                  </a:lnTo>
                  <a:lnTo>
                    <a:pt x="522" y="1445"/>
                  </a:lnTo>
                  <a:lnTo>
                    <a:pt x="528" y="1445"/>
                  </a:lnTo>
                  <a:lnTo>
                    <a:pt x="532" y="1445"/>
                  </a:lnTo>
                  <a:lnTo>
                    <a:pt x="536" y="1443"/>
                  </a:lnTo>
                  <a:lnTo>
                    <a:pt x="541" y="1443"/>
                  </a:lnTo>
                  <a:lnTo>
                    <a:pt x="547" y="1443"/>
                  </a:lnTo>
                  <a:lnTo>
                    <a:pt x="551" y="1441"/>
                  </a:lnTo>
                  <a:lnTo>
                    <a:pt x="555" y="1441"/>
                  </a:lnTo>
                  <a:lnTo>
                    <a:pt x="558" y="1441"/>
                  </a:lnTo>
                  <a:lnTo>
                    <a:pt x="564" y="1441"/>
                  </a:lnTo>
                  <a:lnTo>
                    <a:pt x="568" y="1441"/>
                  </a:lnTo>
                  <a:lnTo>
                    <a:pt x="572" y="1441"/>
                  </a:lnTo>
                  <a:lnTo>
                    <a:pt x="577" y="1441"/>
                  </a:lnTo>
                  <a:lnTo>
                    <a:pt x="581" y="1441"/>
                  </a:lnTo>
                  <a:lnTo>
                    <a:pt x="587" y="1441"/>
                  </a:lnTo>
                  <a:lnTo>
                    <a:pt x="591" y="1443"/>
                  </a:lnTo>
                  <a:lnTo>
                    <a:pt x="596" y="1443"/>
                  </a:lnTo>
                  <a:lnTo>
                    <a:pt x="602" y="1445"/>
                  </a:lnTo>
                  <a:lnTo>
                    <a:pt x="606" y="1445"/>
                  </a:lnTo>
                  <a:lnTo>
                    <a:pt x="610" y="1445"/>
                  </a:lnTo>
                  <a:lnTo>
                    <a:pt x="614" y="1447"/>
                  </a:lnTo>
                  <a:lnTo>
                    <a:pt x="619" y="1448"/>
                  </a:lnTo>
                  <a:lnTo>
                    <a:pt x="623" y="1450"/>
                  </a:lnTo>
                  <a:lnTo>
                    <a:pt x="627" y="1450"/>
                  </a:lnTo>
                  <a:lnTo>
                    <a:pt x="631" y="1452"/>
                  </a:lnTo>
                  <a:lnTo>
                    <a:pt x="636" y="1454"/>
                  </a:lnTo>
                  <a:lnTo>
                    <a:pt x="640" y="1454"/>
                  </a:lnTo>
                  <a:lnTo>
                    <a:pt x="644" y="1456"/>
                  </a:lnTo>
                  <a:lnTo>
                    <a:pt x="650" y="1458"/>
                  </a:lnTo>
                  <a:lnTo>
                    <a:pt x="653" y="1460"/>
                  </a:lnTo>
                  <a:lnTo>
                    <a:pt x="661" y="1466"/>
                  </a:lnTo>
                  <a:lnTo>
                    <a:pt x="669" y="1467"/>
                  </a:lnTo>
                  <a:lnTo>
                    <a:pt x="676" y="1473"/>
                  </a:lnTo>
                  <a:lnTo>
                    <a:pt x="684" y="1477"/>
                  </a:lnTo>
                  <a:lnTo>
                    <a:pt x="690" y="1479"/>
                  </a:lnTo>
                  <a:lnTo>
                    <a:pt x="697" y="1485"/>
                  </a:lnTo>
                  <a:lnTo>
                    <a:pt x="703" y="1488"/>
                  </a:lnTo>
                  <a:lnTo>
                    <a:pt x="710" y="1492"/>
                  </a:lnTo>
                  <a:lnTo>
                    <a:pt x="714" y="1496"/>
                  </a:lnTo>
                  <a:lnTo>
                    <a:pt x="720" y="1500"/>
                  </a:lnTo>
                  <a:lnTo>
                    <a:pt x="724" y="1504"/>
                  </a:lnTo>
                  <a:lnTo>
                    <a:pt x="729" y="1507"/>
                  </a:lnTo>
                  <a:lnTo>
                    <a:pt x="735" y="1513"/>
                  </a:lnTo>
                  <a:lnTo>
                    <a:pt x="741" y="1517"/>
                  </a:lnTo>
                  <a:lnTo>
                    <a:pt x="745" y="1519"/>
                  </a:lnTo>
                  <a:lnTo>
                    <a:pt x="747" y="1521"/>
                  </a:lnTo>
                  <a:lnTo>
                    <a:pt x="748" y="1521"/>
                  </a:lnTo>
                  <a:lnTo>
                    <a:pt x="752" y="1523"/>
                  </a:lnTo>
                  <a:lnTo>
                    <a:pt x="754" y="1523"/>
                  </a:lnTo>
                  <a:lnTo>
                    <a:pt x="760" y="1524"/>
                  </a:lnTo>
                  <a:lnTo>
                    <a:pt x="764" y="1524"/>
                  </a:lnTo>
                  <a:lnTo>
                    <a:pt x="769" y="1528"/>
                  </a:lnTo>
                  <a:lnTo>
                    <a:pt x="773" y="1528"/>
                  </a:lnTo>
                  <a:lnTo>
                    <a:pt x="779" y="1530"/>
                  </a:lnTo>
                  <a:lnTo>
                    <a:pt x="785" y="1532"/>
                  </a:lnTo>
                  <a:lnTo>
                    <a:pt x="790" y="1534"/>
                  </a:lnTo>
                  <a:lnTo>
                    <a:pt x="798" y="1538"/>
                  </a:lnTo>
                  <a:lnTo>
                    <a:pt x="804" y="1540"/>
                  </a:lnTo>
                  <a:lnTo>
                    <a:pt x="811" y="1542"/>
                  </a:lnTo>
                  <a:lnTo>
                    <a:pt x="819" y="1545"/>
                  </a:lnTo>
                  <a:lnTo>
                    <a:pt x="826" y="1547"/>
                  </a:lnTo>
                  <a:lnTo>
                    <a:pt x="834" y="1549"/>
                  </a:lnTo>
                  <a:lnTo>
                    <a:pt x="842" y="1553"/>
                  </a:lnTo>
                  <a:lnTo>
                    <a:pt x="847" y="1557"/>
                  </a:lnTo>
                  <a:lnTo>
                    <a:pt x="855" y="1559"/>
                  </a:lnTo>
                  <a:lnTo>
                    <a:pt x="863" y="1562"/>
                  </a:lnTo>
                  <a:lnTo>
                    <a:pt x="868" y="1566"/>
                  </a:lnTo>
                  <a:lnTo>
                    <a:pt x="878" y="1568"/>
                  </a:lnTo>
                  <a:lnTo>
                    <a:pt x="883" y="1572"/>
                  </a:lnTo>
                  <a:lnTo>
                    <a:pt x="889" y="1576"/>
                  </a:lnTo>
                  <a:lnTo>
                    <a:pt x="895" y="1578"/>
                  </a:lnTo>
                  <a:lnTo>
                    <a:pt x="901" y="1581"/>
                  </a:lnTo>
                  <a:lnTo>
                    <a:pt x="906" y="1583"/>
                  </a:lnTo>
                  <a:lnTo>
                    <a:pt x="910" y="1587"/>
                  </a:lnTo>
                  <a:lnTo>
                    <a:pt x="914" y="1593"/>
                  </a:lnTo>
                  <a:lnTo>
                    <a:pt x="918" y="1595"/>
                  </a:lnTo>
                  <a:lnTo>
                    <a:pt x="921" y="1599"/>
                  </a:lnTo>
                  <a:lnTo>
                    <a:pt x="925" y="1602"/>
                  </a:lnTo>
                  <a:lnTo>
                    <a:pt x="927" y="1608"/>
                  </a:lnTo>
                  <a:lnTo>
                    <a:pt x="931" y="1612"/>
                  </a:lnTo>
                  <a:lnTo>
                    <a:pt x="937" y="1618"/>
                  </a:lnTo>
                  <a:lnTo>
                    <a:pt x="940" y="1625"/>
                  </a:lnTo>
                  <a:lnTo>
                    <a:pt x="946" y="1633"/>
                  </a:lnTo>
                  <a:lnTo>
                    <a:pt x="950" y="1639"/>
                  </a:lnTo>
                  <a:lnTo>
                    <a:pt x="954" y="1646"/>
                  </a:lnTo>
                  <a:lnTo>
                    <a:pt x="958" y="1654"/>
                  </a:lnTo>
                  <a:lnTo>
                    <a:pt x="961" y="1661"/>
                  </a:lnTo>
                  <a:lnTo>
                    <a:pt x="967" y="1669"/>
                  </a:lnTo>
                  <a:lnTo>
                    <a:pt x="971" y="1677"/>
                  </a:lnTo>
                  <a:lnTo>
                    <a:pt x="977" y="1684"/>
                  </a:lnTo>
                  <a:lnTo>
                    <a:pt x="978" y="1688"/>
                  </a:lnTo>
                  <a:lnTo>
                    <a:pt x="980" y="1692"/>
                  </a:lnTo>
                  <a:lnTo>
                    <a:pt x="982" y="1697"/>
                  </a:lnTo>
                  <a:lnTo>
                    <a:pt x="986" y="1701"/>
                  </a:lnTo>
                  <a:lnTo>
                    <a:pt x="990" y="1709"/>
                  </a:lnTo>
                  <a:lnTo>
                    <a:pt x="994" y="1716"/>
                  </a:lnTo>
                  <a:lnTo>
                    <a:pt x="996" y="1724"/>
                  </a:lnTo>
                  <a:lnTo>
                    <a:pt x="1001" y="1732"/>
                  </a:lnTo>
                  <a:lnTo>
                    <a:pt x="1005" y="1737"/>
                  </a:lnTo>
                  <a:lnTo>
                    <a:pt x="1009" y="1745"/>
                  </a:lnTo>
                  <a:lnTo>
                    <a:pt x="1011" y="1751"/>
                  </a:lnTo>
                  <a:lnTo>
                    <a:pt x="1016" y="1756"/>
                  </a:lnTo>
                  <a:lnTo>
                    <a:pt x="1016" y="1760"/>
                  </a:lnTo>
                  <a:lnTo>
                    <a:pt x="1020" y="1766"/>
                  </a:lnTo>
                  <a:lnTo>
                    <a:pt x="1022" y="1770"/>
                  </a:lnTo>
                  <a:lnTo>
                    <a:pt x="1024" y="1775"/>
                  </a:lnTo>
                  <a:lnTo>
                    <a:pt x="1026" y="1779"/>
                  </a:lnTo>
                  <a:lnTo>
                    <a:pt x="1028" y="1781"/>
                  </a:lnTo>
                  <a:lnTo>
                    <a:pt x="1032" y="1781"/>
                  </a:lnTo>
                  <a:lnTo>
                    <a:pt x="1035" y="1781"/>
                  </a:lnTo>
                  <a:lnTo>
                    <a:pt x="1041" y="1781"/>
                  </a:lnTo>
                  <a:lnTo>
                    <a:pt x="1045" y="1775"/>
                  </a:lnTo>
                  <a:lnTo>
                    <a:pt x="1051" y="1770"/>
                  </a:lnTo>
                  <a:lnTo>
                    <a:pt x="1054" y="1766"/>
                  </a:lnTo>
                  <a:lnTo>
                    <a:pt x="1054" y="1760"/>
                  </a:lnTo>
                  <a:lnTo>
                    <a:pt x="1056" y="1756"/>
                  </a:lnTo>
                  <a:lnTo>
                    <a:pt x="1058" y="1751"/>
                  </a:lnTo>
                  <a:lnTo>
                    <a:pt x="1058" y="1745"/>
                  </a:lnTo>
                  <a:lnTo>
                    <a:pt x="1058" y="1741"/>
                  </a:lnTo>
                  <a:lnTo>
                    <a:pt x="1056" y="1735"/>
                  </a:lnTo>
                  <a:lnTo>
                    <a:pt x="1056" y="1732"/>
                  </a:lnTo>
                  <a:lnTo>
                    <a:pt x="1054" y="1726"/>
                  </a:lnTo>
                  <a:lnTo>
                    <a:pt x="1054" y="1722"/>
                  </a:lnTo>
                  <a:lnTo>
                    <a:pt x="1051" y="1716"/>
                  </a:lnTo>
                  <a:lnTo>
                    <a:pt x="1051" y="1711"/>
                  </a:lnTo>
                  <a:lnTo>
                    <a:pt x="1047" y="1707"/>
                  </a:lnTo>
                  <a:lnTo>
                    <a:pt x="1045" y="1699"/>
                  </a:lnTo>
                  <a:lnTo>
                    <a:pt x="1041" y="1694"/>
                  </a:lnTo>
                  <a:lnTo>
                    <a:pt x="1039" y="1688"/>
                  </a:lnTo>
                  <a:lnTo>
                    <a:pt x="1035" y="1682"/>
                  </a:lnTo>
                  <a:lnTo>
                    <a:pt x="1032" y="1677"/>
                  </a:lnTo>
                  <a:lnTo>
                    <a:pt x="1030" y="1671"/>
                  </a:lnTo>
                  <a:lnTo>
                    <a:pt x="1026" y="1663"/>
                  </a:lnTo>
                  <a:lnTo>
                    <a:pt x="1022" y="1658"/>
                  </a:lnTo>
                  <a:lnTo>
                    <a:pt x="1018" y="1652"/>
                  </a:lnTo>
                  <a:lnTo>
                    <a:pt x="1015" y="1644"/>
                  </a:lnTo>
                  <a:lnTo>
                    <a:pt x="1011" y="1639"/>
                  </a:lnTo>
                  <a:lnTo>
                    <a:pt x="1007" y="1633"/>
                  </a:lnTo>
                  <a:lnTo>
                    <a:pt x="1005" y="1627"/>
                  </a:lnTo>
                  <a:lnTo>
                    <a:pt x="1001" y="1621"/>
                  </a:lnTo>
                  <a:lnTo>
                    <a:pt x="997" y="1616"/>
                  </a:lnTo>
                  <a:lnTo>
                    <a:pt x="994" y="1610"/>
                  </a:lnTo>
                  <a:lnTo>
                    <a:pt x="992" y="1604"/>
                  </a:lnTo>
                  <a:lnTo>
                    <a:pt x="986" y="1599"/>
                  </a:lnTo>
                  <a:lnTo>
                    <a:pt x="984" y="1595"/>
                  </a:lnTo>
                  <a:lnTo>
                    <a:pt x="980" y="1591"/>
                  </a:lnTo>
                  <a:lnTo>
                    <a:pt x="978" y="1585"/>
                  </a:lnTo>
                  <a:lnTo>
                    <a:pt x="977" y="1581"/>
                  </a:lnTo>
                  <a:lnTo>
                    <a:pt x="975" y="1578"/>
                  </a:lnTo>
                  <a:lnTo>
                    <a:pt x="971" y="1574"/>
                  </a:lnTo>
                  <a:lnTo>
                    <a:pt x="969" y="1570"/>
                  </a:lnTo>
                  <a:lnTo>
                    <a:pt x="967" y="1566"/>
                  </a:lnTo>
                  <a:lnTo>
                    <a:pt x="961" y="1562"/>
                  </a:lnTo>
                  <a:lnTo>
                    <a:pt x="958" y="1557"/>
                  </a:lnTo>
                  <a:lnTo>
                    <a:pt x="954" y="1553"/>
                  </a:lnTo>
                  <a:lnTo>
                    <a:pt x="950" y="1549"/>
                  </a:lnTo>
                  <a:lnTo>
                    <a:pt x="946" y="1543"/>
                  </a:lnTo>
                  <a:lnTo>
                    <a:pt x="942" y="1540"/>
                  </a:lnTo>
                  <a:lnTo>
                    <a:pt x="937" y="1534"/>
                  </a:lnTo>
                  <a:lnTo>
                    <a:pt x="931" y="1528"/>
                  </a:lnTo>
                  <a:lnTo>
                    <a:pt x="927" y="1524"/>
                  </a:lnTo>
                  <a:lnTo>
                    <a:pt x="921" y="1519"/>
                  </a:lnTo>
                  <a:lnTo>
                    <a:pt x="918" y="1515"/>
                  </a:lnTo>
                  <a:lnTo>
                    <a:pt x="912" y="1509"/>
                  </a:lnTo>
                  <a:lnTo>
                    <a:pt x="906" y="1505"/>
                  </a:lnTo>
                  <a:lnTo>
                    <a:pt x="902" y="1502"/>
                  </a:lnTo>
                  <a:lnTo>
                    <a:pt x="897" y="1498"/>
                  </a:lnTo>
                  <a:lnTo>
                    <a:pt x="893" y="1494"/>
                  </a:lnTo>
                  <a:lnTo>
                    <a:pt x="887" y="1490"/>
                  </a:lnTo>
                  <a:lnTo>
                    <a:pt x="883" y="1485"/>
                  </a:lnTo>
                  <a:lnTo>
                    <a:pt x="878" y="1483"/>
                  </a:lnTo>
                  <a:lnTo>
                    <a:pt x="874" y="1479"/>
                  </a:lnTo>
                  <a:lnTo>
                    <a:pt x="872" y="1475"/>
                  </a:lnTo>
                  <a:lnTo>
                    <a:pt x="864" y="1469"/>
                  </a:lnTo>
                  <a:lnTo>
                    <a:pt x="861" y="1467"/>
                  </a:lnTo>
                  <a:lnTo>
                    <a:pt x="859" y="1466"/>
                  </a:lnTo>
                  <a:lnTo>
                    <a:pt x="857" y="1466"/>
                  </a:lnTo>
                  <a:lnTo>
                    <a:pt x="921" y="1386"/>
                  </a:lnTo>
                  <a:lnTo>
                    <a:pt x="1140" y="1521"/>
                  </a:lnTo>
                  <a:lnTo>
                    <a:pt x="1140" y="1523"/>
                  </a:lnTo>
                  <a:lnTo>
                    <a:pt x="1142" y="1528"/>
                  </a:lnTo>
                  <a:lnTo>
                    <a:pt x="1144" y="1528"/>
                  </a:lnTo>
                  <a:lnTo>
                    <a:pt x="1144" y="1534"/>
                  </a:lnTo>
                  <a:lnTo>
                    <a:pt x="1148" y="1540"/>
                  </a:lnTo>
                  <a:lnTo>
                    <a:pt x="1150" y="1543"/>
                  </a:lnTo>
                  <a:lnTo>
                    <a:pt x="1150" y="1549"/>
                  </a:lnTo>
                  <a:lnTo>
                    <a:pt x="1153" y="1555"/>
                  </a:lnTo>
                  <a:lnTo>
                    <a:pt x="1153" y="1561"/>
                  </a:lnTo>
                  <a:lnTo>
                    <a:pt x="1159" y="1568"/>
                  </a:lnTo>
                  <a:lnTo>
                    <a:pt x="1159" y="1576"/>
                  </a:lnTo>
                  <a:lnTo>
                    <a:pt x="1163" y="1581"/>
                  </a:lnTo>
                  <a:lnTo>
                    <a:pt x="1165" y="1589"/>
                  </a:lnTo>
                  <a:lnTo>
                    <a:pt x="1169" y="1599"/>
                  </a:lnTo>
                  <a:lnTo>
                    <a:pt x="1172" y="1602"/>
                  </a:lnTo>
                  <a:lnTo>
                    <a:pt x="1174" y="1612"/>
                  </a:lnTo>
                  <a:lnTo>
                    <a:pt x="1178" y="1618"/>
                  </a:lnTo>
                  <a:lnTo>
                    <a:pt x="1180" y="1625"/>
                  </a:lnTo>
                  <a:lnTo>
                    <a:pt x="1184" y="1631"/>
                  </a:lnTo>
                  <a:lnTo>
                    <a:pt x="1186" y="1637"/>
                  </a:lnTo>
                  <a:lnTo>
                    <a:pt x="1188" y="1644"/>
                  </a:lnTo>
                  <a:lnTo>
                    <a:pt x="1193" y="1652"/>
                  </a:lnTo>
                  <a:lnTo>
                    <a:pt x="1193" y="1656"/>
                  </a:lnTo>
                  <a:lnTo>
                    <a:pt x="1197" y="1661"/>
                  </a:lnTo>
                  <a:lnTo>
                    <a:pt x="1199" y="1665"/>
                  </a:lnTo>
                  <a:lnTo>
                    <a:pt x="1203" y="1671"/>
                  </a:lnTo>
                  <a:lnTo>
                    <a:pt x="1207" y="1677"/>
                  </a:lnTo>
                  <a:lnTo>
                    <a:pt x="1212" y="1680"/>
                  </a:lnTo>
                  <a:lnTo>
                    <a:pt x="1214" y="1680"/>
                  </a:lnTo>
                  <a:lnTo>
                    <a:pt x="1218" y="1682"/>
                  </a:lnTo>
                  <a:lnTo>
                    <a:pt x="1224" y="1682"/>
                  </a:lnTo>
                  <a:lnTo>
                    <a:pt x="1231" y="1682"/>
                  </a:lnTo>
                  <a:lnTo>
                    <a:pt x="1237" y="1680"/>
                  </a:lnTo>
                  <a:lnTo>
                    <a:pt x="1243" y="1677"/>
                  </a:lnTo>
                  <a:lnTo>
                    <a:pt x="1250" y="1675"/>
                  </a:lnTo>
                  <a:lnTo>
                    <a:pt x="1258" y="1673"/>
                  </a:lnTo>
                  <a:lnTo>
                    <a:pt x="1264" y="1667"/>
                  </a:lnTo>
                  <a:lnTo>
                    <a:pt x="1271" y="1661"/>
                  </a:lnTo>
                  <a:lnTo>
                    <a:pt x="1277" y="1656"/>
                  </a:lnTo>
                  <a:lnTo>
                    <a:pt x="1284" y="1648"/>
                  </a:lnTo>
                  <a:lnTo>
                    <a:pt x="1286" y="1644"/>
                  </a:lnTo>
                  <a:lnTo>
                    <a:pt x="1288" y="1640"/>
                  </a:lnTo>
                  <a:lnTo>
                    <a:pt x="1292" y="1635"/>
                  </a:lnTo>
                  <a:lnTo>
                    <a:pt x="1296" y="1631"/>
                  </a:lnTo>
                  <a:lnTo>
                    <a:pt x="1296" y="1625"/>
                  </a:lnTo>
                  <a:lnTo>
                    <a:pt x="1300" y="1620"/>
                  </a:lnTo>
                  <a:lnTo>
                    <a:pt x="1302" y="1614"/>
                  </a:lnTo>
                  <a:lnTo>
                    <a:pt x="1303" y="1608"/>
                  </a:lnTo>
                  <a:lnTo>
                    <a:pt x="1305" y="1602"/>
                  </a:lnTo>
                  <a:lnTo>
                    <a:pt x="1307" y="1595"/>
                  </a:lnTo>
                  <a:lnTo>
                    <a:pt x="1307" y="1587"/>
                  </a:lnTo>
                  <a:lnTo>
                    <a:pt x="1307" y="1581"/>
                  </a:lnTo>
                  <a:lnTo>
                    <a:pt x="1305" y="1574"/>
                  </a:lnTo>
                  <a:lnTo>
                    <a:pt x="1305" y="1568"/>
                  </a:lnTo>
                  <a:lnTo>
                    <a:pt x="1302" y="1559"/>
                  </a:lnTo>
                  <a:lnTo>
                    <a:pt x="1302" y="1553"/>
                  </a:lnTo>
                  <a:lnTo>
                    <a:pt x="1300" y="1545"/>
                  </a:lnTo>
                  <a:lnTo>
                    <a:pt x="1298" y="1538"/>
                  </a:lnTo>
                  <a:lnTo>
                    <a:pt x="1296" y="1528"/>
                  </a:lnTo>
                  <a:lnTo>
                    <a:pt x="1292" y="1523"/>
                  </a:lnTo>
                  <a:lnTo>
                    <a:pt x="1288" y="1515"/>
                  </a:lnTo>
                  <a:lnTo>
                    <a:pt x="1286" y="1507"/>
                  </a:lnTo>
                  <a:lnTo>
                    <a:pt x="1283" y="1500"/>
                  </a:lnTo>
                  <a:lnTo>
                    <a:pt x="1279" y="1492"/>
                  </a:lnTo>
                  <a:lnTo>
                    <a:pt x="1275" y="1485"/>
                  </a:lnTo>
                  <a:lnTo>
                    <a:pt x="1271" y="1477"/>
                  </a:lnTo>
                  <a:lnTo>
                    <a:pt x="1267" y="1469"/>
                  </a:lnTo>
                  <a:lnTo>
                    <a:pt x="1262" y="1462"/>
                  </a:lnTo>
                  <a:lnTo>
                    <a:pt x="1258" y="1454"/>
                  </a:lnTo>
                  <a:lnTo>
                    <a:pt x="1252" y="1447"/>
                  </a:lnTo>
                  <a:lnTo>
                    <a:pt x="1248" y="1441"/>
                  </a:lnTo>
                  <a:lnTo>
                    <a:pt x="1245" y="1435"/>
                  </a:lnTo>
                  <a:lnTo>
                    <a:pt x="1239" y="1428"/>
                  </a:lnTo>
                  <a:lnTo>
                    <a:pt x="1233" y="1420"/>
                  </a:lnTo>
                  <a:lnTo>
                    <a:pt x="1229" y="1414"/>
                  </a:lnTo>
                  <a:lnTo>
                    <a:pt x="1226" y="1408"/>
                  </a:lnTo>
                  <a:lnTo>
                    <a:pt x="1220" y="1403"/>
                  </a:lnTo>
                  <a:lnTo>
                    <a:pt x="1216" y="1397"/>
                  </a:lnTo>
                  <a:lnTo>
                    <a:pt x="1212" y="1393"/>
                  </a:lnTo>
                  <a:lnTo>
                    <a:pt x="1207" y="1389"/>
                  </a:lnTo>
                  <a:lnTo>
                    <a:pt x="1201" y="1384"/>
                  </a:lnTo>
                  <a:lnTo>
                    <a:pt x="1195" y="1380"/>
                  </a:lnTo>
                  <a:lnTo>
                    <a:pt x="1191" y="1374"/>
                  </a:lnTo>
                  <a:lnTo>
                    <a:pt x="1186" y="1370"/>
                  </a:lnTo>
                  <a:lnTo>
                    <a:pt x="1178" y="1365"/>
                  </a:lnTo>
                  <a:lnTo>
                    <a:pt x="1174" y="1361"/>
                  </a:lnTo>
                  <a:lnTo>
                    <a:pt x="1169" y="1357"/>
                  </a:lnTo>
                  <a:lnTo>
                    <a:pt x="1161" y="1351"/>
                  </a:lnTo>
                  <a:lnTo>
                    <a:pt x="1153" y="1346"/>
                  </a:lnTo>
                  <a:lnTo>
                    <a:pt x="1150" y="1342"/>
                  </a:lnTo>
                  <a:lnTo>
                    <a:pt x="1142" y="1338"/>
                  </a:lnTo>
                  <a:lnTo>
                    <a:pt x="1134" y="1332"/>
                  </a:lnTo>
                  <a:lnTo>
                    <a:pt x="1129" y="1329"/>
                  </a:lnTo>
                  <a:lnTo>
                    <a:pt x="1121" y="1325"/>
                  </a:lnTo>
                  <a:lnTo>
                    <a:pt x="1115" y="1321"/>
                  </a:lnTo>
                  <a:lnTo>
                    <a:pt x="1110" y="1317"/>
                  </a:lnTo>
                  <a:lnTo>
                    <a:pt x="1104" y="1312"/>
                  </a:lnTo>
                  <a:lnTo>
                    <a:pt x="1096" y="1308"/>
                  </a:lnTo>
                  <a:lnTo>
                    <a:pt x="1091" y="1304"/>
                  </a:lnTo>
                  <a:lnTo>
                    <a:pt x="1087" y="1302"/>
                  </a:lnTo>
                  <a:lnTo>
                    <a:pt x="1079" y="1298"/>
                  </a:lnTo>
                  <a:lnTo>
                    <a:pt x="1075" y="1294"/>
                  </a:lnTo>
                  <a:lnTo>
                    <a:pt x="1070" y="1293"/>
                  </a:lnTo>
                  <a:lnTo>
                    <a:pt x="1068" y="1291"/>
                  </a:lnTo>
                  <a:lnTo>
                    <a:pt x="1064" y="1287"/>
                  </a:lnTo>
                  <a:lnTo>
                    <a:pt x="1060" y="1287"/>
                  </a:lnTo>
                  <a:lnTo>
                    <a:pt x="1056" y="1285"/>
                  </a:lnTo>
                  <a:lnTo>
                    <a:pt x="1054" y="1283"/>
                  </a:lnTo>
                  <a:lnTo>
                    <a:pt x="1051" y="1281"/>
                  </a:lnTo>
                  <a:lnTo>
                    <a:pt x="1051" y="1274"/>
                  </a:lnTo>
                  <a:lnTo>
                    <a:pt x="1054" y="1268"/>
                  </a:lnTo>
                  <a:lnTo>
                    <a:pt x="1054" y="1260"/>
                  </a:lnTo>
                  <a:lnTo>
                    <a:pt x="1058" y="1255"/>
                  </a:lnTo>
                  <a:lnTo>
                    <a:pt x="1058" y="1249"/>
                  </a:lnTo>
                  <a:lnTo>
                    <a:pt x="1060" y="1245"/>
                  </a:lnTo>
                  <a:lnTo>
                    <a:pt x="1060" y="1241"/>
                  </a:lnTo>
                  <a:lnTo>
                    <a:pt x="1062" y="1237"/>
                  </a:lnTo>
                  <a:lnTo>
                    <a:pt x="1064" y="1232"/>
                  </a:lnTo>
                  <a:lnTo>
                    <a:pt x="1066" y="1228"/>
                  </a:lnTo>
                  <a:lnTo>
                    <a:pt x="1066" y="1222"/>
                  </a:lnTo>
                  <a:lnTo>
                    <a:pt x="1066" y="1218"/>
                  </a:lnTo>
                  <a:lnTo>
                    <a:pt x="1068" y="1213"/>
                  </a:lnTo>
                  <a:lnTo>
                    <a:pt x="1070" y="1209"/>
                  </a:lnTo>
                  <a:lnTo>
                    <a:pt x="1070" y="1203"/>
                  </a:lnTo>
                  <a:lnTo>
                    <a:pt x="1070" y="1197"/>
                  </a:lnTo>
                  <a:lnTo>
                    <a:pt x="1072" y="1192"/>
                  </a:lnTo>
                  <a:lnTo>
                    <a:pt x="1073" y="1186"/>
                  </a:lnTo>
                  <a:lnTo>
                    <a:pt x="1075" y="1178"/>
                  </a:lnTo>
                  <a:lnTo>
                    <a:pt x="1075" y="1175"/>
                  </a:lnTo>
                  <a:lnTo>
                    <a:pt x="1075" y="1169"/>
                  </a:lnTo>
                  <a:lnTo>
                    <a:pt x="1077" y="1163"/>
                  </a:lnTo>
                  <a:lnTo>
                    <a:pt x="1079" y="1156"/>
                  </a:lnTo>
                  <a:lnTo>
                    <a:pt x="1079" y="1150"/>
                  </a:lnTo>
                  <a:lnTo>
                    <a:pt x="1079" y="1144"/>
                  </a:lnTo>
                  <a:lnTo>
                    <a:pt x="1083" y="1137"/>
                  </a:lnTo>
                  <a:lnTo>
                    <a:pt x="1083" y="1131"/>
                  </a:lnTo>
                  <a:lnTo>
                    <a:pt x="1085" y="1125"/>
                  </a:lnTo>
                  <a:lnTo>
                    <a:pt x="1085" y="1118"/>
                  </a:lnTo>
                  <a:lnTo>
                    <a:pt x="1085" y="1110"/>
                  </a:lnTo>
                  <a:lnTo>
                    <a:pt x="1087" y="1102"/>
                  </a:lnTo>
                  <a:lnTo>
                    <a:pt x="1089" y="1095"/>
                  </a:lnTo>
                  <a:lnTo>
                    <a:pt x="1089" y="1089"/>
                  </a:lnTo>
                  <a:lnTo>
                    <a:pt x="1089" y="1082"/>
                  </a:lnTo>
                  <a:lnTo>
                    <a:pt x="1091" y="1074"/>
                  </a:lnTo>
                  <a:lnTo>
                    <a:pt x="1092" y="1066"/>
                  </a:lnTo>
                  <a:lnTo>
                    <a:pt x="1094" y="1061"/>
                  </a:lnTo>
                  <a:lnTo>
                    <a:pt x="1094" y="1051"/>
                  </a:lnTo>
                  <a:lnTo>
                    <a:pt x="1094" y="1044"/>
                  </a:lnTo>
                  <a:lnTo>
                    <a:pt x="1096" y="1036"/>
                  </a:lnTo>
                  <a:lnTo>
                    <a:pt x="1098" y="1028"/>
                  </a:lnTo>
                  <a:lnTo>
                    <a:pt x="1100" y="1021"/>
                  </a:lnTo>
                  <a:lnTo>
                    <a:pt x="1100" y="1011"/>
                  </a:lnTo>
                  <a:lnTo>
                    <a:pt x="1100" y="1006"/>
                  </a:lnTo>
                  <a:lnTo>
                    <a:pt x="1102" y="996"/>
                  </a:lnTo>
                  <a:lnTo>
                    <a:pt x="1102" y="988"/>
                  </a:lnTo>
                  <a:lnTo>
                    <a:pt x="1104" y="981"/>
                  </a:lnTo>
                  <a:lnTo>
                    <a:pt x="1104" y="971"/>
                  </a:lnTo>
                  <a:lnTo>
                    <a:pt x="1106" y="964"/>
                  </a:lnTo>
                  <a:lnTo>
                    <a:pt x="1108" y="956"/>
                  </a:lnTo>
                  <a:lnTo>
                    <a:pt x="1108" y="947"/>
                  </a:lnTo>
                  <a:lnTo>
                    <a:pt x="1110" y="937"/>
                  </a:lnTo>
                  <a:lnTo>
                    <a:pt x="1110" y="929"/>
                  </a:lnTo>
                  <a:lnTo>
                    <a:pt x="1112" y="920"/>
                  </a:lnTo>
                  <a:lnTo>
                    <a:pt x="1112" y="912"/>
                  </a:lnTo>
                  <a:lnTo>
                    <a:pt x="1113" y="903"/>
                  </a:lnTo>
                  <a:lnTo>
                    <a:pt x="1113" y="893"/>
                  </a:lnTo>
                  <a:lnTo>
                    <a:pt x="1115" y="886"/>
                  </a:lnTo>
                  <a:lnTo>
                    <a:pt x="1117" y="876"/>
                  </a:lnTo>
                  <a:lnTo>
                    <a:pt x="1119" y="869"/>
                  </a:lnTo>
                  <a:lnTo>
                    <a:pt x="1119" y="857"/>
                  </a:lnTo>
                  <a:lnTo>
                    <a:pt x="1119" y="850"/>
                  </a:lnTo>
                  <a:lnTo>
                    <a:pt x="1119" y="840"/>
                  </a:lnTo>
                  <a:lnTo>
                    <a:pt x="1119" y="833"/>
                  </a:lnTo>
                  <a:lnTo>
                    <a:pt x="1119" y="823"/>
                  </a:lnTo>
                  <a:lnTo>
                    <a:pt x="1119" y="814"/>
                  </a:lnTo>
                  <a:lnTo>
                    <a:pt x="1119" y="804"/>
                  </a:lnTo>
                  <a:lnTo>
                    <a:pt x="1119" y="796"/>
                  </a:lnTo>
                  <a:lnTo>
                    <a:pt x="1119" y="789"/>
                  </a:lnTo>
                  <a:lnTo>
                    <a:pt x="1119" y="779"/>
                  </a:lnTo>
                  <a:lnTo>
                    <a:pt x="1117" y="770"/>
                  </a:lnTo>
                  <a:lnTo>
                    <a:pt x="1117" y="762"/>
                  </a:lnTo>
                  <a:lnTo>
                    <a:pt x="1115" y="753"/>
                  </a:lnTo>
                  <a:lnTo>
                    <a:pt x="1115" y="745"/>
                  </a:lnTo>
                  <a:lnTo>
                    <a:pt x="1113" y="737"/>
                  </a:lnTo>
                  <a:lnTo>
                    <a:pt x="1113" y="730"/>
                  </a:lnTo>
                  <a:lnTo>
                    <a:pt x="1112" y="720"/>
                  </a:lnTo>
                  <a:lnTo>
                    <a:pt x="1110" y="713"/>
                  </a:lnTo>
                  <a:lnTo>
                    <a:pt x="1110" y="705"/>
                  </a:lnTo>
                  <a:lnTo>
                    <a:pt x="1108" y="698"/>
                  </a:lnTo>
                  <a:lnTo>
                    <a:pt x="1106" y="690"/>
                  </a:lnTo>
                  <a:lnTo>
                    <a:pt x="1104" y="680"/>
                  </a:lnTo>
                  <a:lnTo>
                    <a:pt x="1102" y="675"/>
                  </a:lnTo>
                  <a:lnTo>
                    <a:pt x="1100" y="667"/>
                  </a:lnTo>
                  <a:lnTo>
                    <a:pt x="1100" y="660"/>
                  </a:lnTo>
                  <a:lnTo>
                    <a:pt x="1096" y="652"/>
                  </a:lnTo>
                  <a:lnTo>
                    <a:pt x="1094" y="646"/>
                  </a:lnTo>
                  <a:lnTo>
                    <a:pt x="1094" y="639"/>
                  </a:lnTo>
                  <a:lnTo>
                    <a:pt x="1091" y="631"/>
                  </a:lnTo>
                  <a:lnTo>
                    <a:pt x="1089" y="625"/>
                  </a:lnTo>
                  <a:lnTo>
                    <a:pt x="1087" y="620"/>
                  </a:lnTo>
                  <a:lnTo>
                    <a:pt x="1085" y="614"/>
                  </a:lnTo>
                  <a:lnTo>
                    <a:pt x="1085" y="606"/>
                  </a:lnTo>
                  <a:lnTo>
                    <a:pt x="1081" y="601"/>
                  </a:lnTo>
                  <a:lnTo>
                    <a:pt x="1079" y="595"/>
                  </a:lnTo>
                  <a:lnTo>
                    <a:pt x="1077" y="589"/>
                  </a:lnTo>
                  <a:lnTo>
                    <a:pt x="1075" y="583"/>
                  </a:lnTo>
                  <a:lnTo>
                    <a:pt x="1073" y="578"/>
                  </a:lnTo>
                  <a:lnTo>
                    <a:pt x="1070" y="572"/>
                  </a:lnTo>
                  <a:lnTo>
                    <a:pt x="1070" y="566"/>
                  </a:lnTo>
                  <a:lnTo>
                    <a:pt x="1066" y="563"/>
                  </a:lnTo>
                  <a:lnTo>
                    <a:pt x="1066" y="557"/>
                  </a:lnTo>
                  <a:lnTo>
                    <a:pt x="1062" y="553"/>
                  </a:lnTo>
                  <a:lnTo>
                    <a:pt x="1060" y="549"/>
                  </a:lnTo>
                  <a:lnTo>
                    <a:pt x="1058" y="545"/>
                  </a:lnTo>
                  <a:lnTo>
                    <a:pt x="1056" y="542"/>
                  </a:lnTo>
                  <a:lnTo>
                    <a:pt x="1054" y="538"/>
                  </a:lnTo>
                  <a:lnTo>
                    <a:pt x="1054" y="534"/>
                  </a:lnTo>
                  <a:lnTo>
                    <a:pt x="1051" y="526"/>
                  </a:lnTo>
                  <a:lnTo>
                    <a:pt x="1047" y="521"/>
                  </a:lnTo>
                  <a:lnTo>
                    <a:pt x="1045" y="515"/>
                  </a:lnTo>
                  <a:lnTo>
                    <a:pt x="1043" y="513"/>
                  </a:lnTo>
                  <a:lnTo>
                    <a:pt x="1041" y="506"/>
                  </a:lnTo>
                  <a:lnTo>
                    <a:pt x="1039" y="504"/>
                  </a:lnTo>
                  <a:lnTo>
                    <a:pt x="1037" y="504"/>
                  </a:lnTo>
                  <a:lnTo>
                    <a:pt x="1037" y="502"/>
                  </a:lnTo>
                  <a:lnTo>
                    <a:pt x="1037" y="496"/>
                  </a:lnTo>
                  <a:lnTo>
                    <a:pt x="1037" y="490"/>
                  </a:lnTo>
                  <a:lnTo>
                    <a:pt x="1035" y="483"/>
                  </a:lnTo>
                  <a:lnTo>
                    <a:pt x="1035" y="477"/>
                  </a:lnTo>
                  <a:lnTo>
                    <a:pt x="1035" y="471"/>
                  </a:lnTo>
                  <a:lnTo>
                    <a:pt x="1035" y="468"/>
                  </a:lnTo>
                  <a:lnTo>
                    <a:pt x="1035" y="462"/>
                  </a:lnTo>
                  <a:lnTo>
                    <a:pt x="1035" y="458"/>
                  </a:lnTo>
                  <a:lnTo>
                    <a:pt x="1034" y="452"/>
                  </a:lnTo>
                  <a:lnTo>
                    <a:pt x="1034" y="447"/>
                  </a:lnTo>
                  <a:lnTo>
                    <a:pt x="1032" y="441"/>
                  </a:lnTo>
                  <a:lnTo>
                    <a:pt x="1032" y="435"/>
                  </a:lnTo>
                  <a:lnTo>
                    <a:pt x="1030" y="430"/>
                  </a:lnTo>
                  <a:lnTo>
                    <a:pt x="1030" y="424"/>
                  </a:lnTo>
                  <a:lnTo>
                    <a:pt x="1030" y="418"/>
                  </a:lnTo>
                  <a:lnTo>
                    <a:pt x="1030" y="412"/>
                  </a:lnTo>
                  <a:lnTo>
                    <a:pt x="1028" y="407"/>
                  </a:lnTo>
                  <a:lnTo>
                    <a:pt x="1026" y="401"/>
                  </a:lnTo>
                  <a:lnTo>
                    <a:pt x="1026" y="395"/>
                  </a:lnTo>
                  <a:lnTo>
                    <a:pt x="1026" y="390"/>
                  </a:lnTo>
                  <a:lnTo>
                    <a:pt x="1026" y="384"/>
                  </a:lnTo>
                  <a:lnTo>
                    <a:pt x="1024" y="378"/>
                  </a:lnTo>
                  <a:lnTo>
                    <a:pt x="1024" y="372"/>
                  </a:lnTo>
                  <a:lnTo>
                    <a:pt x="1024" y="369"/>
                  </a:lnTo>
                  <a:lnTo>
                    <a:pt x="1022" y="363"/>
                  </a:lnTo>
                  <a:lnTo>
                    <a:pt x="1020" y="355"/>
                  </a:lnTo>
                  <a:lnTo>
                    <a:pt x="1020" y="350"/>
                  </a:lnTo>
                  <a:lnTo>
                    <a:pt x="1018" y="346"/>
                  </a:lnTo>
                  <a:lnTo>
                    <a:pt x="1016" y="340"/>
                  </a:lnTo>
                  <a:lnTo>
                    <a:pt x="1016" y="334"/>
                  </a:lnTo>
                  <a:lnTo>
                    <a:pt x="1015" y="327"/>
                  </a:lnTo>
                  <a:lnTo>
                    <a:pt x="1013" y="323"/>
                  </a:lnTo>
                  <a:lnTo>
                    <a:pt x="1011" y="315"/>
                  </a:lnTo>
                  <a:lnTo>
                    <a:pt x="1009" y="310"/>
                  </a:lnTo>
                  <a:lnTo>
                    <a:pt x="1005" y="304"/>
                  </a:lnTo>
                  <a:lnTo>
                    <a:pt x="1005" y="298"/>
                  </a:lnTo>
                  <a:lnTo>
                    <a:pt x="1003" y="293"/>
                  </a:lnTo>
                  <a:lnTo>
                    <a:pt x="1001" y="287"/>
                  </a:lnTo>
                  <a:lnTo>
                    <a:pt x="999" y="283"/>
                  </a:lnTo>
                  <a:lnTo>
                    <a:pt x="997" y="279"/>
                  </a:lnTo>
                  <a:lnTo>
                    <a:pt x="996" y="274"/>
                  </a:lnTo>
                  <a:lnTo>
                    <a:pt x="994" y="268"/>
                  </a:lnTo>
                  <a:lnTo>
                    <a:pt x="992" y="264"/>
                  </a:lnTo>
                  <a:lnTo>
                    <a:pt x="992" y="260"/>
                  </a:lnTo>
                  <a:lnTo>
                    <a:pt x="986" y="251"/>
                  </a:lnTo>
                  <a:lnTo>
                    <a:pt x="984" y="245"/>
                  </a:lnTo>
                  <a:lnTo>
                    <a:pt x="982" y="239"/>
                  </a:lnTo>
                  <a:lnTo>
                    <a:pt x="980" y="236"/>
                  </a:lnTo>
                  <a:lnTo>
                    <a:pt x="980" y="232"/>
                  </a:lnTo>
                  <a:lnTo>
                    <a:pt x="980" y="230"/>
                  </a:lnTo>
                  <a:lnTo>
                    <a:pt x="986" y="222"/>
                  </a:lnTo>
                  <a:lnTo>
                    <a:pt x="992" y="219"/>
                  </a:lnTo>
                  <a:lnTo>
                    <a:pt x="996" y="213"/>
                  </a:lnTo>
                  <a:lnTo>
                    <a:pt x="1001" y="207"/>
                  </a:lnTo>
                  <a:lnTo>
                    <a:pt x="1009" y="201"/>
                  </a:lnTo>
                  <a:lnTo>
                    <a:pt x="1015" y="192"/>
                  </a:lnTo>
                  <a:lnTo>
                    <a:pt x="1020" y="186"/>
                  </a:lnTo>
                  <a:lnTo>
                    <a:pt x="1026" y="182"/>
                  </a:lnTo>
                  <a:lnTo>
                    <a:pt x="1028" y="177"/>
                  </a:lnTo>
                  <a:lnTo>
                    <a:pt x="1032" y="173"/>
                  </a:lnTo>
                  <a:lnTo>
                    <a:pt x="1035" y="169"/>
                  </a:lnTo>
                  <a:lnTo>
                    <a:pt x="1041" y="163"/>
                  </a:lnTo>
                  <a:lnTo>
                    <a:pt x="1045" y="160"/>
                  </a:lnTo>
                  <a:lnTo>
                    <a:pt x="1047" y="156"/>
                  </a:lnTo>
                  <a:lnTo>
                    <a:pt x="1053" y="150"/>
                  </a:lnTo>
                  <a:lnTo>
                    <a:pt x="1054" y="146"/>
                  </a:lnTo>
                  <a:lnTo>
                    <a:pt x="1060" y="141"/>
                  </a:lnTo>
                  <a:lnTo>
                    <a:pt x="1066" y="137"/>
                  </a:lnTo>
                  <a:lnTo>
                    <a:pt x="1070" y="133"/>
                  </a:lnTo>
                  <a:lnTo>
                    <a:pt x="1073" y="127"/>
                  </a:lnTo>
                  <a:lnTo>
                    <a:pt x="1075" y="122"/>
                  </a:lnTo>
                  <a:lnTo>
                    <a:pt x="1079" y="118"/>
                  </a:lnTo>
                  <a:lnTo>
                    <a:pt x="1085" y="112"/>
                  </a:lnTo>
                  <a:lnTo>
                    <a:pt x="1087" y="108"/>
                  </a:lnTo>
                  <a:lnTo>
                    <a:pt x="1091" y="103"/>
                  </a:lnTo>
                  <a:lnTo>
                    <a:pt x="1094" y="99"/>
                  </a:lnTo>
                  <a:lnTo>
                    <a:pt x="1100" y="93"/>
                  </a:lnTo>
                  <a:lnTo>
                    <a:pt x="1102" y="89"/>
                  </a:lnTo>
                  <a:lnTo>
                    <a:pt x="1104" y="84"/>
                  </a:lnTo>
                  <a:lnTo>
                    <a:pt x="1108" y="80"/>
                  </a:lnTo>
                  <a:lnTo>
                    <a:pt x="1112" y="74"/>
                  </a:lnTo>
                  <a:lnTo>
                    <a:pt x="1113" y="70"/>
                  </a:lnTo>
                  <a:lnTo>
                    <a:pt x="1117" y="66"/>
                  </a:lnTo>
                  <a:lnTo>
                    <a:pt x="1119" y="63"/>
                  </a:lnTo>
                  <a:lnTo>
                    <a:pt x="1123" y="59"/>
                  </a:lnTo>
                  <a:lnTo>
                    <a:pt x="1125" y="55"/>
                  </a:lnTo>
                  <a:lnTo>
                    <a:pt x="1127" y="49"/>
                  </a:lnTo>
                  <a:lnTo>
                    <a:pt x="1129" y="46"/>
                  </a:lnTo>
                  <a:lnTo>
                    <a:pt x="1131" y="44"/>
                  </a:lnTo>
                  <a:lnTo>
                    <a:pt x="1134" y="34"/>
                  </a:lnTo>
                  <a:lnTo>
                    <a:pt x="1136" y="30"/>
                  </a:lnTo>
                  <a:lnTo>
                    <a:pt x="1136" y="25"/>
                  </a:lnTo>
                  <a:lnTo>
                    <a:pt x="1136" y="19"/>
                  </a:lnTo>
                  <a:lnTo>
                    <a:pt x="1134" y="15"/>
                  </a:lnTo>
                  <a:lnTo>
                    <a:pt x="1134" y="13"/>
                  </a:lnTo>
                  <a:lnTo>
                    <a:pt x="1129" y="9"/>
                  </a:lnTo>
                  <a:lnTo>
                    <a:pt x="1125" y="8"/>
                  </a:lnTo>
                  <a:lnTo>
                    <a:pt x="1119" y="6"/>
                  </a:lnTo>
                  <a:lnTo>
                    <a:pt x="1113" y="6"/>
                  </a:lnTo>
                  <a:lnTo>
                    <a:pt x="1106" y="4"/>
                  </a:lnTo>
                  <a:lnTo>
                    <a:pt x="1098" y="2"/>
                  </a:lnTo>
                  <a:lnTo>
                    <a:pt x="1094" y="2"/>
                  </a:lnTo>
                  <a:lnTo>
                    <a:pt x="1089" y="0"/>
                  </a:lnTo>
                  <a:lnTo>
                    <a:pt x="1085" y="0"/>
                  </a:lnTo>
                  <a:lnTo>
                    <a:pt x="1081" y="0"/>
                  </a:lnTo>
                  <a:lnTo>
                    <a:pt x="1075" y="0"/>
                  </a:lnTo>
                  <a:lnTo>
                    <a:pt x="1070" y="0"/>
                  </a:lnTo>
                  <a:lnTo>
                    <a:pt x="1066" y="0"/>
                  </a:lnTo>
                  <a:lnTo>
                    <a:pt x="1062" y="0"/>
                  </a:lnTo>
                  <a:lnTo>
                    <a:pt x="1056" y="0"/>
                  </a:lnTo>
                  <a:lnTo>
                    <a:pt x="1051" y="0"/>
                  </a:lnTo>
                  <a:lnTo>
                    <a:pt x="1045" y="0"/>
                  </a:lnTo>
                  <a:lnTo>
                    <a:pt x="1041" y="0"/>
                  </a:lnTo>
                  <a:lnTo>
                    <a:pt x="1035" y="0"/>
                  </a:lnTo>
                  <a:lnTo>
                    <a:pt x="1030" y="0"/>
                  </a:lnTo>
                  <a:lnTo>
                    <a:pt x="1026" y="0"/>
                  </a:lnTo>
                  <a:lnTo>
                    <a:pt x="1020" y="0"/>
                  </a:lnTo>
                  <a:lnTo>
                    <a:pt x="1015" y="0"/>
                  </a:lnTo>
                  <a:lnTo>
                    <a:pt x="1009" y="0"/>
                  </a:lnTo>
                  <a:lnTo>
                    <a:pt x="1003" y="0"/>
                  </a:lnTo>
                  <a:lnTo>
                    <a:pt x="999" y="0"/>
                  </a:lnTo>
                  <a:lnTo>
                    <a:pt x="992" y="0"/>
                  </a:lnTo>
                  <a:lnTo>
                    <a:pt x="988" y="0"/>
                  </a:lnTo>
                  <a:lnTo>
                    <a:pt x="980" y="0"/>
                  </a:lnTo>
                  <a:lnTo>
                    <a:pt x="977" y="0"/>
                  </a:lnTo>
                  <a:lnTo>
                    <a:pt x="971" y="0"/>
                  </a:lnTo>
                  <a:lnTo>
                    <a:pt x="967" y="2"/>
                  </a:lnTo>
                  <a:lnTo>
                    <a:pt x="959" y="2"/>
                  </a:lnTo>
                  <a:lnTo>
                    <a:pt x="954" y="2"/>
                  </a:lnTo>
                  <a:lnTo>
                    <a:pt x="948" y="2"/>
                  </a:lnTo>
                  <a:lnTo>
                    <a:pt x="942" y="2"/>
                  </a:lnTo>
                  <a:lnTo>
                    <a:pt x="939" y="4"/>
                  </a:lnTo>
                  <a:lnTo>
                    <a:pt x="933" y="4"/>
                  </a:lnTo>
                  <a:lnTo>
                    <a:pt x="929" y="4"/>
                  </a:lnTo>
                  <a:lnTo>
                    <a:pt x="923" y="4"/>
                  </a:lnTo>
                  <a:lnTo>
                    <a:pt x="920" y="6"/>
                  </a:lnTo>
                  <a:lnTo>
                    <a:pt x="916" y="6"/>
                  </a:lnTo>
                  <a:lnTo>
                    <a:pt x="910" y="6"/>
                  </a:lnTo>
                  <a:lnTo>
                    <a:pt x="906" y="6"/>
                  </a:lnTo>
                  <a:lnTo>
                    <a:pt x="901" y="6"/>
                  </a:lnTo>
                  <a:lnTo>
                    <a:pt x="897" y="6"/>
                  </a:lnTo>
                  <a:lnTo>
                    <a:pt x="893" y="6"/>
                  </a:lnTo>
                  <a:lnTo>
                    <a:pt x="889" y="6"/>
                  </a:lnTo>
                  <a:lnTo>
                    <a:pt x="885" y="6"/>
                  </a:lnTo>
                  <a:lnTo>
                    <a:pt x="883" y="8"/>
                  </a:lnTo>
                  <a:lnTo>
                    <a:pt x="876" y="8"/>
                  </a:lnTo>
                  <a:lnTo>
                    <a:pt x="868" y="8"/>
                  </a:lnTo>
                  <a:lnTo>
                    <a:pt x="864" y="8"/>
                  </a:lnTo>
                  <a:lnTo>
                    <a:pt x="863" y="9"/>
                  </a:lnTo>
                  <a:lnTo>
                    <a:pt x="857" y="9"/>
                  </a:lnTo>
                  <a:lnTo>
                    <a:pt x="853" y="9"/>
                  </a:lnTo>
                  <a:lnTo>
                    <a:pt x="847" y="9"/>
                  </a:lnTo>
                  <a:lnTo>
                    <a:pt x="845" y="11"/>
                  </a:lnTo>
                  <a:lnTo>
                    <a:pt x="838" y="15"/>
                  </a:lnTo>
                  <a:lnTo>
                    <a:pt x="830" y="19"/>
                  </a:lnTo>
                  <a:lnTo>
                    <a:pt x="825" y="23"/>
                  </a:lnTo>
                  <a:lnTo>
                    <a:pt x="821" y="25"/>
                  </a:lnTo>
                  <a:lnTo>
                    <a:pt x="817" y="28"/>
                  </a:lnTo>
                  <a:lnTo>
                    <a:pt x="813" y="32"/>
                  </a:lnTo>
                  <a:lnTo>
                    <a:pt x="805" y="40"/>
                  </a:lnTo>
                  <a:lnTo>
                    <a:pt x="800" y="46"/>
                  </a:lnTo>
                  <a:lnTo>
                    <a:pt x="794" y="53"/>
                  </a:lnTo>
                  <a:lnTo>
                    <a:pt x="788" y="59"/>
                  </a:lnTo>
                  <a:lnTo>
                    <a:pt x="781" y="65"/>
                  </a:lnTo>
                  <a:lnTo>
                    <a:pt x="779" y="72"/>
                  </a:lnTo>
                  <a:lnTo>
                    <a:pt x="773" y="76"/>
                  </a:lnTo>
                  <a:lnTo>
                    <a:pt x="771" y="80"/>
                  </a:lnTo>
                  <a:lnTo>
                    <a:pt x="769" y="84"/>
                  </a:lnTo>
                  <a:lnTo>
                    <a:pt x="771" y="85"/>
                  </a:lnTo>
                  <a:lnTo>
                    <a:pt x="775" y="89"/>
                  </a:lnTo>
                  <a:lnTo>
                    <a:pt x="781" y="93"/>
                  </a:lnTo>
                  <a:lnTo>
                    <a:pt x="788" y="99"/>
                  </a:lnTo>
                  <a:lnTo>
                    <a:pt x="794" y="104"/>
                  </a:lnTo>
                  <a:lnTo>
                    <a:pt x="798" y="108"/>
                  </a:lnTo>
                  <a:lnTo>
                    <a:pt x="802" y="112"/>
                  </a:lnTo>
                  <a:lnTo>
                    <a:pt x="805" y="118"/>
                  </a:lnTo>
                  <a:lnTo>
                    <a:pt x="809" y="122"/>
                  </a:lnTo>
                  <a:lnTo>
                    <a:pt x="813" y="127"/>
                  </a:lnTo>
                  <a:lnTo>
                    <a:pt x="817" y="133"/>
                  </a:lnTo>
                  <a:lnTo>
                    <a:pt x="821" y="139"/>
                  </a:lnTo>
                  <a:lnTo>
                    <a:pt x="825" y="142"/>
                  </a:lnTo>
                  <a:lnTo>
                    <a:pt x="828" y="150"/>
                  </a:lnTo>
                  <a:lnTo>
                    <a:pt x="830" y="158"/>
                  </a:lnTo>
                  <a:lnTo>
                    <a:pt x="832" y="161"/>
                  </a:lnTo>
                  <a:lnTo>
                    <a:pt x="834" y="165"/>
                  </a:lnTo>
                  <a:lnTo>
                    <a:pt x="834" y="169"/>
                  </a:lnTo>
                  <a:lnTo>
                    <a:pt x="838" y="173"/>
                  </a:lnTo>
                  <a:lnTo>
                    <a:pt x="838" y="177"/>
                  </a:lnTo>
                  <a:lnTo>
                    <a:pt x="840" y="181"/>
                  </a:lnTo>
                  <a:lnTo>
                    <a:pt x="840" y="184"/>
                  </a:lnTo>
                  <a:lnTo>
                    <a:pt x="842" y="190"/>
                  </a:lnTo>
                  <a:lnTo>
                    <a:pt x="844" y="194"/>
                  </a:lnTo>
                  <a:lnTo>
                    <a:pt x="844" y="198"/>
                  </a:lnTo>
                  <a:lnTo>
                    <a:pt x="844" y="201"/>
                  </a:lnTo>
                  <a:lnTo>
                    <a:pt x="845" y="207"/>
                  </a:lnTo>
                  <a:lnTo>
                    <a:pt x="845" y="213"/>
                  </a:lnTo>
                  <a:lnTo>
                    <a:pt x="845" y="217"/>
                  </a:lnTo>
                  <a:lnTo>
                    <a:pt x="847" y="222"/>
                  </a:lnTo>
                  <a:lnTo>
                    <a:pt x="847" y="228"/>
                  </a:lnTo>
                  <a:lnTo>
                    <a:pt x="847" y="232"/>
                  </a:lnTo>
                  <a:lnTo>
                    <a:pt x="847" y="238"/>
                  </a:lnTo>
                  <a:lnTo>
                    <a:pt x="847" y="243"/>
                  </a:lnTo>
                  <a:lnTo>
                    <a:pt x="847" y="251"/>
                  </a:lnTo>
                  <a:lnTo>
                    <a:pt x="847" y="255"/>
                  </a:lnTo>
                  <a:lnTo>
                    <a:pt x="847" y="260"/>
                  </a:lnTo>
                  <a:lnTo>
                    <a:pt x="845" y="266"/>
                  </a:lnTo>
                  <a:lnTo>
                    <a:pt x="845" y="272"/>
                  </a:lnTo>
                  <a:lnTo>
                    <a:pt x="844" y="276"/>
                  </a:lnTo>
                  <a:lnTo>
                    <a:pt x="844" y="281"/>
                  </a:lnTo>
                  <a:lnTo>
                    <a:pt x="842" y="285"/>
                  </a:lnTo>
                  <a:lnTo>
                    <a:pt x="840" y="289"/>
                  </a:lnTo>
                  <a:lnTo>
                    <a:pt x="838" y="295"/>
                  </a:lnTo>
                  <a:lnTo>
                    <a:pt x="836" y="298"/>
                  </a:lnTo>
                  <a:lnTo>
                    <a:pt x="834" y="302"/>
                  </a:lnTo>
                  <a:lnTo>
                    <a:pt x="834" y="306"/>
                  </a:lnTo>
                  <a:lnTo>
                    <a:pt x="830" y="310"/>
                  </a:lnTo>
                  <a:lnTo>
                    <a:pt x="828" y="315"/>
                  </a:lnTo>
                  <a:lnTo>
                    <a:pt x="826" y="319"/>
                  </a:lnTo>
                  <a:lnTo>
                    <a:pt x="823" y="323"/>
                  </a:lnTo>
                  <a:lnTo>
                    <a:pt x="819" y="331"/>
                  </a:lnTo>
                  <a:lnTo>
                    <a:pt x="813" y="336"/>
                  </a:lnTo>
                  <a:lnTo>
                    <a:pt x="807" y="344"/>
                  </a:lnTo>
                  <a:lnTo>
                    <a:pt x="802" y="350"/>
                  </a:lnTo>
                  <a:lnTo>
                    <a:pt x="794" y="355"/>
                  </a:lnTo>
                  <a:lnTo>
                    <a:pt x="788" y="359"/>
                  </a:lnTo>
                  <a:lnTo>
                    <a:pt x="783" y="365"/>
                  </a:lnTo>
                  <a:lnTo>
                    <a:pt x="777" y="371"/>
                  </a:lnTo>
                  <a:lnTo>
                    <a:pt x="769" y="374"/>
                  </a:lnTo>
                  <a:lnTo>
                    <a:pt x="764" y="378"/>
                  </a:lnTo>
                  <a:lnTo>
                    <a:pt x="758" y="380"/>
                  </a:lnTo>
                  <a:lnTo>
                    <a:pt x="750" y="384"/>
                  </a:lnTo>
                  <a:lnTo>
                    <a:pt x="745" y="388"/>
                  </a:lnTo>
                  <a:lnTo>
                    <a:pt x="739" y="390"/>
                  </a:lnTo>
                  <a:lnTo>
                    <a:pt x="733" y="393"/>
                  </a:lnTo>
                  <a:lnTo>
                    <a:pt x="729" y="395"/>
                  </a:lnTo>
                  <a:lnTo>
                    <a:pt x="724" y="397"/>
                  </a:lnTo>
                  <a:lnTo>
                    <a:pt x="720" y="399"/>
                  </a:lnTo>
                  <a:lnTo>
                    <a:pt x="716" y="399"/>
                  </a:lnTo>
                  <a:lnTo>
                    <a:pt x="714" y="401"/>
                  </a:lnTo>
                  <a:lnTo>
                    <a:pt x="710" y="403"/>
                  </a:lnTo>
                  <a:lnTo>
                    <a:pt x="709" y="403"/>
                  </a:lnTo>
                  <a:lnTo>
                    <a:pt x="710" y="405"/>
                  </a:lnTo>
                  <a:lnTo>
                    <a:pt x="714" y="409"/>
                  </a:lnTo>
                  <a:lnTo>
                    <a:pt x="718" y="411"/>
                  </a:lnTo>
                  <a:lnTo>
                    <a:pt x="722" y="414"/>
                  </a:lnTo>
                  <a:lnTo>
                    <a:pt x="726" y="418"/>
                  </a:lnTo>
                  <a:lnTo>
                    <a:pt x="731" y="422"/>
                  </a:lnTo>
                  <a:lnTo>
                    <a:pt x="735" y="428"/>
                  </a:lnTo>
                  <a:lnTo>
                    <a:pt x="741" y="431"/>
                  </a:lnTo>
                  <a:lnTo>
                    <a:pt x="748" y="437"/>
                  </a:lnTo>
                  <a:lnTo>
                    <a:pt x="754" y="445"/>
                  </a:lnTo>
                  <a:lnTo>
                    <a:pt x="760" y="449"/>
                  </a:lnTo>
                  <a:lnTo>
                    <a:pt x="766" y="456"/>
                  </a:lnTo>
                  <a:lnTo>
                    <a:pt x="771" y="464"/>
                  </a:lnTo>
                  <a:lnTo>
                    <a:pt x="779" y="471"/>
                  </a:lnTo>
                  <a:lnTo>
                    <a:pt x="785" y="479"/>
                  </a:lnTo>
                  <a:lnTo>
                    <a:pt x="788" y="485"/>
                  </a:lnTo>
                  <a:lnTo>
                    <a:pt x="794" y="492"/>
                  </a:lnTo>
                  <a:lnTo>
                    <a:pt x="798" y="500"/>
                  </a:lnTo>
                  <a:lnTo>
                    <a:pt x="804" y="507"/>
                  </a:lnTo>
                  <a:lnTo>
                    <a:pt x="807" y="515"/>
                  </a:lnTo>
                  <a:lnTo>
                    <a:pt x="809" y="523"/>
                  </a:lnTo>
                  <a:lnTo>
                    <a:pt x="813" y="530"/>
                  </a:lnTo>
                  <a:lnTo>
                    <a:pt x="813" y="538"/>
                  </a:lnTo>
                  <a:lnTo>
                    <a:pt x="815" y="545"/>
                  </a:lnTo>
                  <a:lnTo>
                    <a:pt x="815" y="553"/>
                  </a:lnTo>
                  <a:lnTo>
                    <a:pt x="813" y="561"/>
                  </a:lnTo>
                  <a:lnTo>
                    <a:pt x="811" y="566"/>
                  </a:lnTo>
                  <a:lnTo>
                    <a:pt x="809" y="574"/>
                  </a:lnTo>
                  <a:lnTo>
                    <a:pt x="804" y="582"/>
                  </a:lnTo>
                  <a:lnTo>
                    <a:pt x="800" y="587"/>
                  </a:lnTo>
                  <a:lnTo>
                    <a:pt x="794" y="591"/>
                  </a:lnTo>
                  <a:lnTo>
                    <a:pt x="786" y="597"/>
                  </a:lnTo>
                  <a:lnTo>
                    <a:pt x="779" y="603"/>
                  </a:lnTo>
                  <a:lnTo>
                    <a:pt x="773" y="608"/>
                  </a:lnTo>
                  <a:lnTo>
                    <a:pt x="767" y="612"/>
                  </a:lnTo>
                  <a:lnTo>
                    <a:pt x="760" y="616"/>
                  </a:lnTo>
                  <a:lnTo>
                    <a:pt x="754" y="622"/>
                  </a:lnTo>
                  <a:lnTo>
                    <a:pt x="748" y="627"/>
                  </a:lnTo>
                  <a:lnTo>
                    <a:pt x="739" y="629"/>
                  </a:lnTo>
                  <a:lnTo>
                    <a:pt x="733" y="633"/>
                  </a:lnTo>
                  <a:lnTo>
                    <a:pt x="728" y="637"/>
                  </a:lnTo>
                  <a:lnTo>
                    <a:pt x="720" y="641"/>
                  </a:lnTo>
                  <a:lnTo>
                    <a:pt x="714" y="644"/>
                  </a:lnTo>
                  <a:lnTo>
                    <a:pt x="705" y="646"/>
                  </a:lnTo>
                  <a:lnTo>
                    <a:pt x="699" y="650"/>
                  </a:lnTo>
                  <a:lnTo>
                    <a:pt x="691" y="654"/>
                  </a:lnTo>
                  <a:lnTo>
                    <a:pt x="684" y="656"/>
                  </a:lnTo>
                  <a:lnTo>
                    <a:pt x="676" y="658"/>
                  </a:lnTo>
                  <a:lnTo>
                    <a:pt x="669" y="661"/>
                  </a:lnTo>
                  <a:lnTo>
                    <a:pt x="661" y="665"/>
                  </a:lnTo>
                  <a:lnTo>
                    <a:pt x="655" y="665"/>
                  </a:lnTo>
                  <a:lnTo>
                    <a:pt x="652" y="667"/>
                  </a:lnTo>
                  <a:lnTo>
                    <a:pt x="648" y="669"/>
                  </a:lnTo>
                  <a:lnTo>
                    <a:pt x="644" y="671"/>
                  </a:lnTo>
                  <a:lnTo>
                    <a:pt x="640" y="671"/>
                  </a:lnTo>
                  <a:lnTo>
                    <a:pt x="636" y="675"/>
                  </a:lnTo>
                  <a:lnTo>
                    <a:pt x="631" y="675"/>
                  </a:lnTo>
                  <a:lnTo>
                    <a:pt x="629" y="677"/>
                  </a:lnTo>
                  <a:lnTo>
                    <a:pt x="623" y="679"/>
                  </a:lnTo>
                  <a:lnTo>
                    <a:pt x="619" y="680"/>
                  </a:lnTo>
                  <a:lnTo>
                    <a:pt x="614" y="680"/>
                  </a:lnTo>
                  <a:lnTo>
                    <a:pt x="610" y="684"/>
                  </a:lnTo>
                  <a:lnTo>
                    <a:pt x="606" y="686"/>
                  </a:lnTo>
                  <a:lnTo>
                    <a:pt x="602" y="688"/>
                  </a:lnTo>
                  <a:lnTo>
                    <a:pt x="596" y="690"/>
                  </a:lnTo>
                  <a:lnTo>
                    <a:pt x="591" y="692"/>
                  </a:lnTo>
                  <a:lnTo>
                    <a:pt x="587" y="694"/>
                  </a:lnTo>
                  <a:lnTo>
                    <a:pt x="581" y="696"/>
                  </a:lnTo>
                  <a:lnTo>
                    <a:pt x="577" y="699"/>
                  </a:lnTo>
                  <a:lnTo>
                    <a:pt x="574" y="699"/>
                  </a:lnTo>
                  <a:lnTo>
                    <a:pt x="568" y="703"/>
                  </a:lnTo>
                  <a:lnTo>
                    <a:pt x="564" y="705"/>
                  </a:lnTo>
                  <a:lnTo>
                    <a:pt x="558" y="707"/>
                  </a:lnTo>
                  <a:lnTo>
                    <a:pt x="555" y="711"/>
                  </a:lnTo>
                  <a:lnTo>
                    <a:pt x="549" y="713"/>
                  </a:lnTo>
                  <a:lnTo>
                    <a:pt x="545" y="715"/>
                  </a:lnTo>
                  <a:lnTo>
                    <a:pt x="539" y="717"/>
                  </a:lnTo>
                  <a:lnTo>
                    <a:pt x="536" y="720"/>
                  </a:lnTo>
                  <a:lnTo>
                    <a:pt x="530" y="722"/>
                  </a:lnTo>
                  <a:lnTo>
                    <a:pt x="526" y="724"/>
                  </a:lnTo>
                  <a:lnTo>
                    <a:pt x="520" y="728"/>
                  </a:lnTo>
                  <a:lnTo>
                    <a:pt x="517" y="730"/>
                  </a:lnTo>
                  <a:lnTo>
                    <a:pt x="513" y="734"/>
                  </a:lnTo>
                  <a:lnTo>
                    <a:pt x="507" y="737"/>
                  </a:lnTo>
                  <a:lnTo>
                    <a:pt x="503" y="739"/>
                  </a:lnTo>
                  <a:lnTo>
                    <a:pt x="498" y="743"/>
                  </a:lnTo>
                  <a:lnTo>
                    <a:pt x="490" y="749"/>
                  </a:lnTo>
                  <a:lnTo>
                    <a:pt x="482" y="756"/>
                  </a:lnTo>
                  <a:lnTo>
                    <a:pt x="475" y="762"/>
                  </a:lnTo>
                  <a:lnTo>
                    <a:pt x="469" y="770"/>
                  </a:lnTo>
                  <a:lnTo>
                    <a:pt x="461" y="775"/>
                  </a:lnTo>
                  <a:lnTo>
                    <a:pt x="454" y="783"/>
                  </a:lnTo>
                  <a:lnTo>
                    <a:pt x="448" y="789"/>
                  </a:lnTo>
                  <a:lnTo>
                    <a:pt x="441" y="798"/>
                  </a:lnTo>
                  <a:lnTo>
                    <a:pt x="435" y="804"/>
                  </a:lnTo>
                  <a:lnTo>
                    <a:pt x="429" y="812"/>
                  </a:lnTo>
                  <a:lnTo>
                    <a:pt x="423" y="819"/>
                  </a:lnTo>
                  <a:lnTo>
                    <a:pt x="420" y="825"/>
                  </a:lnTo>
                  <a:lnTo>
                    <a:pt x="414" y="833"/>
                  </a:lnTo>
                  <a:lnTo>
                    <a:pt x="408" y="838"/>
                  </a:lnTo>
                  <a:lnTo>
                    <a:pt x="404" y="846"/>
                  </a:lnTo>
                  <a:lnTo>
                    <a:pt x="399" y="853"/>
                  </a:lnTo>
                  <a:lnTo>
                    <a:pt x="395" y="857"/>
                  </a:lnTo>
                  <a:lnTo>
                    <a:pt x="393" y="865"/>
                  </a:lnTo>
                  <a:lnTo>
                    <a:pt x="389" y="872"/>
                  </a:lnTo>
                  <a:lnTo>
                    <a:pt x="387" y="878"/>
                  </a:lnTo>
                  <a:lnTo>
                    <a:pt x="384" y="882"/>
                  </a:lnTo>
                  <a:lnTo>
                    <a:pt x="382" y="888"/>
                  </a:lnTo>
                  <a:lnTo>
                    <a:pt x="380" y="893"/>
                  </a:lnTo>
                  <a:lnTo>
                    <a:pt x="378" y="897"/>
                  </a:lnTo>
                  <a:lnTo>
                    <a:pt x="376" y="903"/>
                  </a:lnTo>
                  <a:lnTo>
                    <a:pt x="374" y="907"/>
                  </a:lnTo>
                  <a:close/>
                </a:path>
              </a:pathLst>
            </a:custGeom>
            <a:solidFill>
              <a:srgbClr val="C257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8" name="Freeform 117"/>
            <p:cNvSpPr>
              <a:spLocks/>
            </p:cNvSpPr>
            <p:nvPr/>
          </p:nvSpPr>
          <p:spPr bwMode="auto">
            <a:xfrm>
              <a:off x="1246" y="1803"/>
              <a:ext cx="59" cy="71"/>
            </a:xfrm>
            <a:custGeom>
              <a:avLst/>
              <a:gdLst>
                <a:gd name="T0" fmla="*/ 29 w 120"/>
                <a:gd name="T1" fmla="*/ 15 h 143"/>
                <a:gd name="T2" fmla="*/ 25 w 120"/>
                <a:gd name="T3" fmla="*/ 27 h 143"/>
                <a:gd name="T4" fmla="*/ 21 w 120"/>
                <a:gd name="T5" fmla="*/ 36 h 143"/>
                <a:gd name="T6" fmla="*/ 17 w 120"/>
                <a:gd name="T7" fmla="*/ 46 h 143"/>
                <a:gd name="T8" fmla="*/ 13 w 120"/>
                <a:gd name="T9" fmla="*/ 55 h 143"/>
                <a:gd name="T10" fmla="*/ 10 w 120"/>
                <a:gd name="T11" fmla="*/ 67 h 143"/>
                <a:gd name="T12" fmla="*/ 6 w 120"/>
                <a:gd name="T13" fmla="*/ 78 h 143"/>
                <a:gd name="T14" fmla="*/ 4 w 120"/>
                <a:gd name="T15" fmla="*/ 88 h 143"/>
                <a:gd name="T16" fmla="*/ 0 w 120"/>
                <a:gd name="T17" fmla="*/ 99 h 143"/>
                <a:gd name="T18" fmla="*/ 0 w 120"/>
                <a:gd name="T19" fmla="*/ 109 h 143"/>
                <a:gd name="T20" fmla="*/ 0 w 120"/>
                <a:gd name="T21" fmla="*/ 118 h 143"/>
                <a:gd name="T22" fmla="*/ 0 w 120"/>
                <a:gd name="T23" fmla="*/ 129 h 143"/>
                <a:gd name="T24" fmla="*/ 6 w 120"/>
                <a:gd name="T25" fmla="*/ 139 h 143"/>
                <a:gd name="T26" fmla="*/ 15 w 120"/>
                <a:gd name="T27" fmla="*/ 143 h 143"/>
                <a:gd name="T28" fmla="*/ 30 w 120"/>
                <a:gd name="T29" fmla="*/ 141 h 143"/>
                <a:gd name="T30" fmla="*/ 44 w 120"/>
                <a:gd name="T31" fmla="*/ 137 h 143"/>
                <a:gd name="T32" fmla="*/ 59 w 120"/>
                <a:gd name="T33" fmla="*/ 129 h 143"/>
                <a:gd name="T34" fmla="*/ 74 w 120"/>
                <a:gd name="T35" fmla="*/ 122 h 143"/>
                <a:gd name="T36" fmla="*/ 87 w 120"/>
                <a:gd name="T37" fmla="*/ 114 h 143"/>
                <a:gd name="T38" fmla="*/ 99 w 120"/>
                <a:gd name="T39" fmla="*/ 105 h 143"/>
                <a:gd name="T40" fmla="*/ 105 w 120"/>
                <a:gd name="T41" fmla="*/ 97 h 143"/>
                <a:gd name="T42" fmla="*/ 110 w 120"/>
                <a:gd name="T43" fmla="*/ 90 h 143"/>
                <a:gd name="T44" fmla="*/ 114 w 120"/>
                <a:gd name="T45" fmla="*/ 80 h 143"/>
                <a:gd name="T46" fmla="*/ 116 w 120"/>
                <a:gd name="T47" fmla="*/ 71 h 143"/>
                <a:gd name="T48" fmla="*/ 118 w 120"/>
                <a:gd name="T49" fmla="*/ 59 h 143"/>
                <a:gd name="T50" fmla="*/ 120 w 120"/>
                <a:gd name="T51" fmla="*/ 46 h 143"/>
                <a:gd name="T52" fmla="*/ 118 w 120"/>
                <a:gd name="T53" fmla="*/ 36 h 143"/>
                <a:gd name="T54" fmla="*/ 118 w 120"/>
                <a:gd name="T55" fmla="*/ 25 h 143"/>
                <a:gd name="T56" fmla="*/ 112 w 120"/>
                <a:gd name="T57" fmla="*/ 15 h 143"/>
                <a:gd name="T58" fmla="*/ 105 w 120"/>
                <a:gd name="T59" fmla="*/ 10 h 143"/>
                <a:gd name="T60" fmla="*/ 93 w 120"/>
                <a:gd name="T61" fmla="*/ 4 h 143"/>
                <a:gd name="T62" fmla="*/ 80 w 120"/>
                <a:gd name="T63" fmla="*/ 2 h 143"/>
                <a:gd name="T64" fmla="*/ 68 w 120"/>
                <a:gd name="T65" fmla="*/ 0 h 143"/>
                <a:gd name="T66" fmla="*/ 55 w 120"/>
                <a:gd name="T67" fmla="*/ 0 h 143"/>
                <a:gd name="T68" fmla="*/ 44 w 120"/>
                <a:gd name="T69" fmla="*/ 2 h 143"/>
                <a:gd name="T70" fmla="*/ 36 w 120"/>
                <a:gd name="T71" fmla="*/ 4 h 143"/>
                <a:gd name="T72" fmla="*/ 30 w 120"/>
                <a:gd name="T73" fmla="*/ 8 h 143"/>
                <a:gd name="T74" fmla="*/ 30 w 120"/>
                <a:gd name="T75" fmla="*/ 12 h 14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0"/>
                <a:gd name="T115" fmla="*/ 0 h 143"/>
                <a:gd name="T116" fmla="*/ 120 w 120"/>
                <a:gd name="T117" fmla="*/ 143 h 14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0" h="143">
                  <a:moveTo>
                    <a:pt x="30" y="12"/>
                  </a:moveTo>
                  <a:lnTo>
                    <a:pt x="29" y="15"/>
                  </a:lnTo>
                  <a:lnTo>
                    <a:pt x="25" y="23"/>
                  </a:lnTo>
                  <a:lnTo>
                    <a:pt x="25" y="27"/>
                  </a:lnTo>
                  <a:lnTo>
                    <a:pt x="23" y="31"/>
                  </a:lnTo>
                  <a:lnTo>
                    <a:pt x="21" y="36"/>
                  </a:lnTo>
                  <a:lnTo>
                    <a:pt x="19" y="40"/>
                  </a:lnTo>
                  <a:lnTo>
                    <a:pt x="17" y="46"/>
                  </a:lnTo>
                  <a:lnTo>
                    <a:pt x="15" y="52"/>
                  </a:lnTo>
                  <a:lnTo>
                    <a:pt x="13" y="55"/>
                  </a:lnTo>
                  <a:lnTo>
                    <a:pt x="11" y="61"/>
                  </a:lnTo>
                  <a:lnTo>
                    <a:pt x="10" y="67"/>
                  </a:lnTo>
                  <a:lnTo>
                    <a:pt x="8" y="72"/>
                  </a:lnTo>
                  <a:lnTo>
                    <a:pt x="6" y="78"/>
                  </a:lnTo>
                  <a:lnTo>
                    <a:pt x="6" y="84"/>
                  </a:lnTo>
                  <a:lnTo>
                    <a:pt x="4" y="88"/>
                  </a:lnTo>
                  <a:lnTo>
                    <a:pt x="2" y="93"/>
                  </a:lnTo>
                  <a:lnTo>
                    <a:pt x="0" y="99"/>
                  </a:lnTo>
                  <a:lnTo>
                    <a:pt x="0" y="103"/>
                  </a:lnTo>
                  <a:lnTo>
                    <a:pt x="0" y="109"/>
                  </a:lnTo>
                  <a:lnTo>
                    <a:pt x="0" y="112"/>
                  </a:lnTo>
                  <a:lnTo>
                    <a:pt x="0" y="118"/>
                  </a:lnTo>
                  <a:lnTo>
                    <a:pt x="0" y="122"/>
                  </a:lnTo>
                  <a:lnTo>
                    <a:pt x="0" y="129"/>
                  </a:lnTo>
                  <a:lnTo>
                    <a:pt x="2" y="135"/>
                  </a:lnTo>
                  <a:lnTo>
                    <a:pt x="6" y="139"/>
                  </a:lnTo>
                  <a:lnTo>
                    <a:pt x="10" y="143"/>
                  </a:lnTo>
                  <a:lnTo>
                    <a:pt x="15" y="143"/>
                  </a:lnTo>
                  <a:lnTo>
                    <a:pt x="23" y="143"/>
                  </a:lnTo>
                  <a:lnTo>
                    <a:pt x="30" y="141"/>
                  </a:lnTo>
                  <a:lnTo>
                    <a:pt x="36" y="139"/>
                  </a:lnTo>
                  <a:lnTo>
                    <a:pt x="44" y="137"/>
                  </a:lnTo>
                  <a:lnTo>
                    <a:pt x="51" y="133"/>
                  </a:lnTo>
                  <a:lnTo>
                    <a:pt x="59" y="129"/>
                  </a:lnTo>
                  <a:lnTo>
                    <a:pt x="68" y="128"/>
                  </a:lnTo>
                  <a:lnTo>
                    <a:pt x="74" y="122"/>
                  </a:lnTo>
                  <a:lnTo>
                    <a:pt x="80" y="118"/>
                  </a:lnTo>
                  <a:lnTo>
                    <a:pt x="87" y="114"/>
                  </a:lnTo>
                  <a:lnTo>
                    <a:pt x="93" y="110"/>
                  </a:lnTo>
                  <a:lnTo>
                    <a:pt x="99" y="105"/>
                  </a:lnTo>
                  <a:lnTo>
                    <a:pt x="103" y="101"/>
                  </a:lnTo>
                  <a:lnTo>
                    <a:pt x="105" y="97"/>
                  </a:lnTo>
                  <a:lnTo>
                    <a:pt x="108" y="95"/>
                  </a:lnTo>
                  <a:lnTo>
                    <a:pt x="110" y="90"/>
                  </a:lnTo>
                  <a:lnTo>
                    <a:pt x="112" y="86"/>
                  </a:lnTo>
                  <a:lnTo>
                    <a:pt x="114" y="80"/>
                  </a:lnTo>
                  <a:lnTo>
                    <a:pt x="114" y="76"/>
                  </a:lnTo>
                  <a:lnTo>
                    <a:pt x="116" y="71"/>
                  </a:lnTo>
                  <a:lnTo>
                    <a:pt x="118" y="65"/>
                  </a:lnTo>
                  <a:lnTo>
                    <a:pt x="118" y="59"/>
                  </a:lnTo>
                  <a:lnTo>
                    <a:pt x="120" y="53"/>
                  </a:lnTo>
                  <a:lnTo>
                    <a:pt x="120" y="46"/>
                  </a:lnTo>
                  <a:lnTo>
                    <a:pt x="120" y="40"/>
                  </a:lnTo>
                  <a:lnTo>
                    <a:pt x="118" y="36"/>
                  </a:lnTo>
                  <a:lnTo>
                    <a:pt x="118" y="31"/>
                  </a:lnTo>
                  <a:lnTo>
                    <a:pt x="118" y="25"/>
                  </a:lnTo>
                  <a:lnTo>
                    <a:pt x="114" y="21"/>
                  </a:lnTo>
                  <a:lnTo>
                    <a:pt x="112" y="15"/>
                  </a:lnTo>
                  <a:lnTo>
                    <a:pt x="108" y="14"/>
                  </a:lnTo>
                  <a:lnTo>
                    <a:pt x="105" y="10"/>
                  </a:lnTo>
                  <a:lnTo>
                    <a:pt x="99" y="6"/>
                  </a:lnTo>
                  <a:lnTo>
                    <a:pt x="93" y="4"/>
                  </a:lnTo>
                  <a:lnTo>
                    <a:pt x="87" y="2"/>
                  </a:lnTo>
                  <a:lnTo>
                    <a:pt x="80" y="2"/>
                  </a:lnTo>
                  <a:lnTo>
                    <a:pt x="74" y="0"/>
                  </a:lnTo>
                  <a:lnTo>
                    <a:pt x="68" y="0"/>
                  </a:lnTo>
                  <a:lnTo>
                    <a:pt x="63" y="0"/>
                  </a:lnTo>
                  <a:lnTo>
                    <a:pt x="55" y="0"/>
                  </a:lnTo>
                  <a:lnTo>
                    <a:pt x="49" y="0"/>
                  </a:lnTo>
                  <a:lnTo>
                    <a:pt x="44" y="2"/>
                  </a:lnTo>
                  <a:lnTo>
                    <a:pt x="40" y="2"/>
                  </a:lnTo>
                  <a:lnTo>
                    <a:pt x="36" y="4"/>
                  </a:lnTo>
                  <a:lnTo>
                    <a:pt x="34" y="6"/>
                  </a:lnTo>
                  <a:lnTo>
                    <a:pt x="30" y="8"/>
                  </a:lnTo>
                  <a:lnTo>
                    <a:pt x="30" y="12"/>
                  </a:lnTo>
                  <a:close/>
                </a:path>
              </a:pathLst>
            </a:custGeom>
            <a:solidFill>
              <a:srgbClr val="FFF5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39" name="Freeform 118"/>
            <p:cNvSpPr>
              <a:spLocks/>
            </p:cNvSpPr>
            <p:nvPr/>
          </p:nvSpPr>
          <p:spPr bwMode="auto">
            <a:xfrm>
              <a:off x="925" y="1684"/>
              <a:ext cx="124" cy="798"/>
            </a:xfrm>
            <a:custGeom>
              <a:avLst/>
              <a:gdLst>
                <a:gd name="T0" fmla="*/ 13 w 247"/>
                <a:gd name="T1" fmla="*/ 32 h 1596"/>
                <a:gd name="T2" fmla="*/ 3 w 247"/>
                <a:gd name="T3" fmla="*/ 98 h 1596"/>
                <a:gd name="T4" fmla="*/ 1 w 247"/>
                <a:gd name="T5" fmla="*/ 165 h 1596"/>
                <a:gd name="T6" fmla="*/ 19 w 247"/>
                <a:gd name="T7" fmla="*/ 214 h 1596"/>
                <a:gd name="T8" fmla="*/ 66 w 247"/>
                <a:gd name="T9" fmla="*/ 268 h 1596"/>
                <a:gd name="T10" fmla="*/ 74 w 247"/>
                <a:gd name="T11" fmla="*/ 292 h 1596"/>
                <a:gd name="T12" fmla="*/ 77 w 247"/>
                <a:gd name="T13" fmla="*/ 351 h 1596"/>
                <a:gd name="T14" fmla="*/ 83 w 247"/>
                <a:gd name="T15" fmla="*/ 422 h 1596"/>
                <a:gd name="T16" fmla="*/ 95 w 247"/>
                <a:gd name="T17" fmla="*/ 481 h 1596"/>
                <a:gd name="T18" fmla="*/ 110 w 247"/>
                <a:gd name="T19" fmla="*/ 524 h 1596"/>
                <a:gd name="T20" fmla="*/ 131 w 247"/>
                <a:gd name="T21" fmla="*/ 568 h 1596"/>
                <a:gd name="T22" fmla="*/ 152 w 247"/>
                <a:gd name="T23" fmla="*/ 614 h 1596"/>
                <a:gd name="T24" fmla="*/ 176 w 247"/>
                <a:gd name="T25" fmla="*/ 659 h 1596"/>
                <a:gd name="T26" fmla="*/ 186 w 247"/>
                <a:gd name="T27" fmla="*/ 709 h 1596"/>
                <a:gd name="T28" fmla="*/ 193 w 247"/>
                <a:gd name="T29" fmla="*/ 750 h 1596"/>
                <a:gd name="T30" fmla="*/ 201 w 247"/>
                <a:gd name="T31" fmla="*/ 792 h 1596"/>
                <a:gd name="T32" fmla="*/ 210 w 247"/>
                <a:gd name="T33" fmla="*/ 849 h 1596"/>
                <a:gd name="T34" fmla="*/ 203 w 247"/>
                <a:gd name="T35" fmla="*/ 903 h 1596"/>
                <a:gd name="T36" fmla="*/ 191 w 247"/>
                <a:gd name="T37" fmla="*/ 969 h 1596"/>
                <a:gd name="T38" fmla="*/ 184 w 247"/>
                <a:gd name="T39" fmla="*/ 1020 h 1596"/>
                <a:gd name="T40" fmla="*/ 188 w 247"/>
                <a:gd name="T41" fmla="*/ 1064 h 1596"/>
                <a:gd name="T42" fmla="*/ 191 w 247"/>
                <a:gd name="T43" fmla="*/ 1121 h 1596"/>
                <a:gd name="T44" fmla="*/ 184 w 247"/>
                <a:gd name="T45" fmla="*/ 1155 h 1596"/>
                <a:gd name="T46" fmla="*/ 171 w 247"/>
                <a:gd name="T47" fmla="*/ 1203 h 1596"/>
                <a:gd name="T48" fmla="*/ 152 w 247"/>
                <a:gd name="T49" fmla="*/ 1262 h 1596"/>
                <a:gd name="T50" fmla="*/ 133 w 247"/>
                <a:gd name="T51" fmla="*/ 1323 h 1596"/>
                <a:gd name="T52" fmla="*/ 117 w 247"/>
                <a:gd name="T53" fmla="*/ 1374 h 1596"/>
                <a:gd name="T54" fmla="*/ 108 w 247"/>
                <a:gd name="T55" fmla="*/ 1421 h 1596"/>
                <a:gd name="T56" fmla="*/ 102 w 247"/>
                <a:gd name="T57" fmla="*/ 1486 h 1596"/>
                <a:gd name="T58" fmla="*/ 100 w 247"/>
                <a:gd name="T59" fmla="*/ 1547 h 1596"/>
                <a:gd name="T60" fmla="*/ 133 w 247"/>
                <a:gd name="T61" fmla="*/ 1596 h 1596"/>
                <a:gd name="T62" fmla="*/ 133 w 247"/>
                <a:gd name="T63" fmla="*/ 1545 h 1596"/>
                <a:gd name="T64" fmla="*/ 133 w 247"/>
                <a:gd name="T65" fmla="*/ 1486 h 1596"/>
                <a:gd name="T66" fmla="*/ 136 w 247"/>
                <a:gd name="T67" fmla="*/ 1423 h 1596"/>
                <a:gd name="T68" fmla="*/ 148 w 247"/>
                <a:gd name="T69" fmla="*/ 1383 h 1596"/>
                <a:gd name="T70" fmla="*/ 165 w 247"/>
                <a:gd name="T71" fmla="*/ 1330 h 1596"/>
                <a:gd name="T72" fmla="*/ 188 w 247"/>
                <a:gd name="T73" fmla="*/ 1269 h 1596"/>
                <a:gd name="T74" fmla="*/ 207 w 247"/>
                <a:gd name="T75" fmla="*/ 1210 h 1596"/>
                <a:gd name="T76" fmla="*/ 222 w 247"/>
                <a:gd name="T77" fmla="*/ 1165 h 1596"/>
                <a:gd name="T78" fmla="*/ 228 w 247"/>
                <a:gd name="T79" fmla="*/ 1127 h 1596"/>
                <a:gd name="T80" fmla="*/ 222 w 247"/>
                <a:gd name="T81" fmla="*/ 1077 h 1596"/>
                <a:gd name="T82" fmla="*/ 216 w 247"/>
                <a:gd name="T83" fmla="*/ 1030 h 1596"/>
                <a:gd name="T84" fmla="*/ 222 w 247"/>
                <a:gd name="T85" fmla="*/ 988 h 1596"/>
                <a:gd name="T86" fmla="*/ 235 w 247"/>
                <a:gd name="T87" fmla="*/ 925 h 1596"/>
                <a:gd name="T88" fmla="*/ 245 w 247"/>
                <a:gd name="T89" fmla="*/ 866 h 1596"/>
                <a:gd name="T90" fmla="*/ 241 w 247"/>
                <a:gd name="T91" fmla="*/ 821 h 1596"/>
                <a:gd name="T92" fmla="*/ 233 w 247"/>
                <a:gd name="T93" fmla="*/ 773 h 1596"/>
                <a:gd name="T94" fmla="*/ 224 w 247"/>
                <a:gd name="T95" fmla="*/ 728 h 1596"/>
                <a:gd name="T96" fmla="*/ 210 w 247"/>
                <a:gd name="T97" fmla="*/ 674 h 1596"/>
                <a:gd name="T98" fmla="*/ 197 w 247"/>
                <a:gd name="T99" fmla="*/ 629 h 1596"/>
                <a:gd name="T100" fmla="*/ 172 w 247"/>
                <a:gd name="T101" fmla="*/ 574 h 1596"/>
                <a:gd name="T102" fmla="*/ 152 w 247"/>
                <a:gd name="T103" fmla="*/ 530 h 1596"/>
                <a:gd name="T104" fmla="*/ 133 w 247"/>
                <a:gd name="T105" fmla="*/ 484 h 1596"/>
                <a:gd name="T106" fmla="*/ 117 w 247"/>
                <a:gd name="T107" fmla="*/ 441 h 1596"/>
                <a:gd name="T108" fmla="*/ 110 w 247"/>
                <a:gd name="T109" fmla="*/ 391 h 1596"/>
                <a:gd name="T110" fmla="*/ 108 w 247"/>
                <a:gd name="T111" fmla="*/ 342 h 1596"/>
                <a:gd name="T112" fmla="*/ 106 w 247"/>
                <a:gd name="T113" fmla="*/ 292 h 1596"/>
                <a:gd name="T114" fmla="*/ 100 w 247"/>
                <a:gd name="T115" fmla="*/ 249 h 1596"/>
                <a:gd name="T116" fmla="*/ 43 w 247"/>
                <a:gd name="T117" fmla="*/ 190 h 1596"/>
                <a:gd name="T118" fmla="*/ 32 w 247"/>
                <a:gd name="T119" fmla="*/ 140 h 1596"/>
                <a:gd name="T120" fmla="*/ 39 w 247"/>
                <a:gd name="T121" fmla="*/ 76 h 1596"/>
                <a:gd name="T122" fmla="*/ 45 w 247"/>
                <a:gd name="T123" fmla="*/ 21 h 15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47"/>
                <a:gd name="T187" fmla="*/ 0 h 1596"/>
                <a:gd name="T188" fmla="*/ 247 w 247"/>
                <a:gd name="T189" fmla="*/ 1596 h 15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47" h="1596">
                  <a:moveTo>
                    <a:pt x="20" y="0"/>
                  </a:moveTo>
                  <a:lnTo>
                    <a:pt x="19" y="0"/>
                  </a:lnTo>
                  <a:lnTo>
                    <a:pt x="19" y="3"/>
                  </a:lnTo>
                  <a:lnTo>
                    <a:pt x="17" y="5"/>
                  </a:lnTo>
                  <a:lnTo>
                    <a:pt x="17" y="9"/>
                  </a:lnTo>
                  <a:lnTo>
                    <a:pt x="15" y="13"/>
                  </a:lnTo>
                  <a:lnTo>
                    <a:pt x="15" y="17"/>
                  </a:lnTo>
                  <a:lnTo>
                    <a:pt x="15" y="21"/>
                  </a:lnTo>
                  <a:lnTo>
                    <a:pt x="15" y="26"/>
                  </a:lnTo>
                  <a:lnTo>
                    <a:pt x="13" y="32"/>
                  </a:lnTo>
                  <a:lnTo>
                    <a:pt x="11" y="38"/>
                  </a:lnTo>
                  <a:lnTo>
                    <a:pt x="9" y="43"/>
                  </a:lnTo>
                  <a:lnTo>
                    <a:pt x="9" y="49"/>
                  </a:lnTo>
                  <a:lnTo>
                    <a:pt x="9" y="57"/>
                  </a:lnTo>
                  <a:lnTo>
                    <a:pt x="9" y="64"/>
                  </a:lnTo>
                  <a:lnTo>
                    <a:pt x="5" y="70"/>
                  </a:lnTo>
                  <a:lnTo>
                    <a:pt x="5" y="76"/>
                  </a:lnTo>
                  <a:lnTo>
                    <a:pt x="3" y="85"/>
                  </a:lnTo>
                  <a:lnTo>
                    <a:pt x="3" y="91"/>
                  </a:lnTo>
                  <a:lnTo>
                    <a:pt x="3" y="98"/>
                  </a:lnTo>
                  <a:lnTo>
                    <a:pt x="1" y="106"/>
                  </a:lnTo>
                  <a:lnTo>
                    <a:pt x="1" y="114"/>
                  </a:lnTo>
                  <a:lnTo>
                    <a:pt x="1" y="119"/>
                  </a:lnTo>
                  <a:lnTo>
                    <a:pt x="0" y="127"/>
                  </a:lnTo>
                  <a:lnTo>
                    <a:pt x="0" y="135"/>
                  </a:lnTo>
                  <a:lnTo>
                    <a:pt x="0" y="140"/>
                  </a:lnTo>
                  <a:lnTo>
                    <a:pt x="0" y="148"/>
                  </a:lnTo>
                  <a:lnTo>
                    <a:pt x="0" y="154"/>
                  </a:lnTo>
                  <a:lnTo>
                    <a:pt x="0" y="159"/>
                  </a:lnTo>
                  <a:lnTo>
                    <a:pt x="1" y="165"/>
                  </a:lnTo>
                  <a:lnTo>
                    <a:pt x="3" y="171"/>
                  </a:lnTo>
                  <a:lnTo>
                    <a:pt x="3" y="174"/>
                  </a:lnTo>
                  <a:lnTo>
                    <a:pt x="3" y="180"/>
                  </a:lnTo>
                  <a:lnTo>
                    <a:pt x="5" y="184"/>
                  </a:lnTo>
                  <a:lnTo>
                    <a:pt x="9" y="190"/>
                  </a:lnTo>
                  <a:lnTo>
                    <a:pt x="9" y="193"/>
                  </a:lnTo>
                  <a:lnTo>
                    <a:pt x="11" y="199"/>
                  </a:lnTo>
                  <a:lnTo>
                    <a:pt x="15" y="203"/>
                  </a:lnTo>
                  <a:lnTo>
                    <a:pt x="17" y="209"/>
                  </a:lnTo>
                  <a:lnTo>
                    <a:pt x="19" y="214"/>
                  </a:lnTo>
                  <a:lnTo>
                    <a:pt x="22" y="218"/>
                  </a:lnTo>
                  <a:lnTo>
                    <a:pt x="24" y="222"/>
                  </a:lnTo>
                  <a:lnTo>
                    <a:pt x="28" y="226"/>
                  </a:lnTo>
                  <a:lnTo>
                    <a:pt x="34" y="233"/>
                  </a:lnTo>
                  <a:lnTo>
                    <a:pt x="41" y="243"/>
                  </a:lnTo>
                  <a:lnTo>
                    <a:pt x="45" y="249"/>
                  </a:lnTo>
                  <a:lnTo>
                    <a:pt x="53" y="252"/>
                  </a:lnTo>
                  <a:lnTo>
                    <a:pt x="57" y="258"/>
                  </a:lnTo>
                  <a:lnTo>
                    <a:pt x="62" y="264"/>
                  </a:lnTo>
                  <a:lnTo>
                    <a:pt x="66" y="268"/>
                  </a:lnTo>
                  <a:lnTo>
                    <a:pt x="68" y="270"/>
                  </a:lnTo>
                  <a:lnTo>
                    <a:pt x="72" y="271"/>
                  </a:lnTo>
                  <a:lnTo>
                    <a:pt x="74" y="273"/>
                  </a:lnTo>
                  <a:lnTo>
                    <a:pt x="74" y="275"/>
                  </a:lnTo>
                  <a:lnTo>
                    <a:pt x="74" y="277"/>
                  </a:lnTo>
                  <a:lnTo>
                    <a:pt x="74" y="281"/>
                  </a:lnTo>
                  <a:lnTo>
                    <a:pt x="74" y="285"/>
                  </a:lnTo>
                  <a:lnTo>
                    <a:pt x="74" y="289"/>
                  </a:lnTo>
                  <a:lnTo>
                    <a:pt x="74" y="292"/>
                  </a:lnTo>
                  <a:lnTo>
                    <a:pt x="74" y="298"/>
                  </a:lnTo>
                  <a:lnTo>
                    <a:pt x="74" y="302"/>
                  </a:lnTo>
                  <a:lnTo>
                    <a:pt x="74" y="308"/>
                  </a:lnTo>
                  <a:lnTo>
                    <a:pt x="74" y="313"/>
                  </a:lnTo>
                  <a:lnTo>
                    <a:pt x="76" y="319"/>
                  </a:lnTo>
                  <a:lnTo>
                    <a:pt x="76" y="327"/>
                  </a:lnTo>
                  <a:lnTo>
                    <a:pt x="77" y="332"/>
                  </a:lnTo>
                  <a:lnTo>
                    <a:pt x="77" y="338"/>
                  </a:lnTo>
                  <a:lnTo>
                    <a:pt x="77" y="346"/>
                  </a:lnTo>
                  <a:lnTo>
                    <a:pt x="77" y="351"/>
                  </a:lnTo>
                  <a:lnTo>
                    <a:pt x="77" y="359"/>
                  </a:lnTo>
                  <a:lnTo>
                    <a:pt x="77" y="366"/>
                  </a:lnTo>
                  <a:lnTo>
                    <a:pt x="79" y="372"/>
                  </a:lnTo>
                  <a:lnTo>
                    <a:pt x="79" y="380"/>
                  </a:lnTo>
                  <a:lnTo>
                    <a:pt x="81" y="387"/>
                  </a:lnTo>
                  <a:lnTo>
                    <a:pt x="81" y="395"/>
                  </a:lnTo>
                  <a:lnTo>
                    <a:pt x="83" y="401"/>
                  </a:lnTo>
                  <a:lnTo>
                    <a:pt x="83" y="406"/>
                  </a:lnTo>
                  <a:lnTo>
                    <a:pt x="83" y="416"/>
                  </a:lnTo>
                  <a:lnTo>
                    <a:pt x="83" y="422"/>
                  </a:lnTo>
                  <a:lnTo>
                    <a:pt x="85" y="427"/>
                  </a:lnTo>
                  <a:lnTo>
                    <a:pt x="85" y="435"/>
                  </a:lnTo>
                  <a:lnTo>
                    <a:pt x="87" y="441"/>
                  </a:lnTo>
                  <a:lnTo>
                    <a:pt x="87" y="446"/>
                  </a:lnTo>
                  <a:lnTo>
                    <a:pt x="89" y="452"/>
                  </a:lnTo>
                  <a:lnTo>
                    <a:pt x="89" y="460"/>
                  </a:lnTo>
                  <a:lnTo>
                    <a:pt x="91" y="467"/>
                  </a:lnTo>
                  <a:lnTo>
                    <a:pt x="93" y="471"/>
                  </a:lnTo>
                  <a:lnTo>
                    <a:pt x="93" y="475"/>
                  </a:lnTo>
                  <a:lnTo>
                    <a:pt x="95" y="481"/>
                  </a:lnTo>
                  <a:lnTo>
                    <a:pt x="96" y="484"/>
                  </a:lnTo>
                  <a:lnTo>
                    <a:pt x="98" y="488"/>
                  </a:lnTo>
                  <a:lnTo>
                    <a:pt x="98" y="492"/>
                  </a:lnTo>
                  <a:lnTo>
                    <a:pt x="100" y="498"/>
                  </a:lnTo>
                  <a:lnTo>
                    <a:pt x="102" y="501"/>
                  </a:lnTo>
                  <a:lnTo>
                    <a:pt x="104" y="505"/>
                  </a:lnTo>
                  <a:lnTo>
                    <a:pt x="106" y="509"/>
                  </a:lnTo>
                  <a:lnTo>
                    <a:pt x="108" y="515"/>
                  </a:lnTo>
                  <a:lnTo>
                    <a:pt x="108" y="519"/>
                  </a:lnTo>
                  <a:lnTo>
                    <a:pt x="110" y="524"/>
                  </a:lnTo>
                  <a:lnTo>
                    <a:pt x="112" y="528"/>
                  </a:lnTo>
                  <a:lnTo>
                    <a:pt x="114" y="532"/>
                  </a:lnTo>
                  <a:lnTo>
                    <a:pt x="117" y="538"/>
                  </a:lnTo>
                  <a:lnTo>
                    <a:pt x="117" y="541"/>
                  </a:lnTo>
                  <a:lnTo>
                    <a:pt x="119" y="545"/>
                  </a:lnTo>
                  <a:lnTo>
                    <a:pt x="123" y="551"/>
                  </a:lnTo>
                  <a:lnTo>
                    <a:pt x="125" y="555"/>
                  </a:lnTo>
                  <a:lnTo>
                    <a:pt x="127" y="558"/>
                  </a:lnTo>
                  <a:lnTo>
                    <a:pt x="129" y="564"/>
                  </a:lnTo>
                  <a:lnTo>
                    <a:pt x="131" y="568"/>
                  </a:lnTo>
                  <a:lnTo>
                    <a:pt x="133" y="574"/>
                  </a:lnTo>
                  <a:lnTo>
                    <a:pt x="134" y="577"/>
                  </a:lnTo>
                  <a:lnTo>
                    <a:pt x="136" y="581"/>
                  </a:lnTo>
                  <a:lnTo>
                    <a:pt x="138" y="585"/>
                  </a:lnTo>
                  <a:lnTo>
                    <a:pt x="140" y="589"/>
                  </a:lnTo>
                  <a:lnTo>
                    <a:pt x="142" y="593"/>
                  </a:lnTo>
                  <a:lnTo>
                    <a:pt x="144" y="598"/>
                  </a:lnTo>
                  <a:lnTo>
                    <a:pt x="148" y="602"/>
                  </a:lnTo>
                  <a:lnTo>
                    <a:pt x="148" y="606"/>
                  </a:lnTo>
                  <a:lnTo>
                    <a:pt x="152" y="614"/>
                  </a:lnTo>
                  <a:lnTo>
                    <a:pt x="155" y="619"/>
                  </a:lnTo>
                  <a:lnTo>
                    <a:pt x="159" y="627"/>
                  </a:lnTo>
                  <a:lnTo>
                    <a:pt x="161" y="633"/>
                  </a:lnTo>
                  <a:lnTo>
                    <a:pt x="165" y="638"/>
                  </a:lnTo>
                  <a:lnTo>
                    <a:pt x="167" y="642"/>
                  </a:lnTo>
                  <a:lnTo>
                    <a:pt x="171" y="648"/>
                  </a:lnTo>
                  <a:lnTo>
                    <a:pt x="172" y="650"/>
                  </a:lnTo>
                  <a:lnTo>
                    <a:pt x="174" y="655"/>
                  </a:lnTo>
                  <a:lnTo>
                    <a:pt x="176" y="657"/>
                  </a:lnTo>
                  <a:lnTo>
                    <a:pt x="176" y="659"/>
                  </a:lnTo>
                  <a:lnTo>
                    <a:pt x="178" y="665"/>
                  </a:lnTo>
                  <a:lnTo>
                    <a:pt x="178" y="667"/>
                  </a:lnTo>
                  <a:lnTo>
                    <a:pt x="180" y="673"/>
                  </a:lnTo>
                  <a:lnTo>
                    <a:pt x="180" y="678"/>
                  </a:lnTo>
                  <a:lnTo>
                    <a:pt x="182" y="684"/>
                  </a:lnTo>
                  <a:lnTo>
                    <a:pt x="182" y="690"/>
                  </a:lnTo>
                  <a:lnTo>
                    <a:pt x="184" y="697"/>
                  </a:lnTo>
                  <a:lnTo>
                    <a:pt x="184" y="701"/>
                  </a:lnTo>
                  <a:lnTo>
                    <a:pt x="186" y="705"/>
                  </a:lnTo>
                  <a:lnTo>
                    <a:pt x="186" y="709"/>
                  </a:lnTo>
                  <a:lnTo>
                    <a:pt x="188" y="712"/>
                  </a:lnTo>
                  <a:lnTo>
                    <a:pt x="188" y="716"/>
                  </a:lnTo>
                  <a:lnTo>
                    <a:pt x="190" y="720"/>
                  </a:lnTo>
                  <a:lnTo>
                    <a:pt x="190" y="726"/>
                  </a:lnTo>
                  <a:lnTo>
                    <a:pt x="191" y="730"/>
                  </a:lnTo>
                  <a:lnTo>
                    <a:pt x="191" y="733"/>
                  </a:lnTo>
                  <a:lnTo>
                    <a:pt x="191" y="737"/>
                  </a:lnTo>
                  <a:lnTo>
                    <a:pt x="191" y="741"/>
                  </a:lnTo>
                  <a:lnTo>
                    <a:pt x="193" y="747"/>
                  </a:lnTo>
                  <a:lnTo>
                    <a:pt x="193" y="750"/>
                  </a:lnTo>
                  <a:lnTo>
                    <a:pt x="195" y="756"/>
                  </a:lnTo>
                  <a:lnTo>
                    <a:pt x="195" y="760"/>
                  </a:lnTo>
                  <a:lnTo>
                    <a:pt x="197" y="764"/>
                  </a:lnTo>
                  <a:lnTo>
                    <a:pt x="197" y="768"/>
                  </a:lnTo>
                  <a:lnTo>
                    <a:pt x="199" y="771"/>
                  </a:lnTo>
                  <a:lnTo>
                    <a:pt x="199" y="775"/>
                  </a:lnTo>
                  <a:lnTo>
                    <a:pt x="201" y="781"/>
                  </a:lnTo>
                  <a:lnTo>
                    <a:pt x="201" y="785"/>
                  </a:lnTo>
                  <a:lnTo>
                    <a:pt x="201" y="788"/>
                  </a:lnTo>
                  <a:lnTo>
                    <a:pt x="201" y="792"/>
                  </a:lnTo>
                  <a:lnTo>
                    <a:pt x="203" y="796"/>
                  </a:lnTo>
                  <a:lnTo>
                    <a:pt x="205" y="804"/>
                  </a:lnTo>
                  <a:lnTo>
                    <a:pt x="207" y="811"/>
                  </a:lnTo>
                  <a:lnTo>
                    <a:pt x="207" y="819"/>
                  </a:lnTo>
                  <a:lnTo>
                    <a:pt x="207" y="825"/>
                  </a:lnTo>
                  <a:lnTo>
                    <a:pt x="207" y="830"/>
                  </a:lnTo>
                  <a:lnTo>
                    <a:pt x="210" y="838"/>
                  </a:lnTo>
                  <a:lnTo>
                    <a:pt x="210" y="842"/>
                  </a:lnTo>
                  <a:lnTo>
                    <a:pt x="210" y="846"/>
                  </a:lnTo>
                  <a:lnTo>
                    <a:pt x="210" y="849"/>
                  </a:lnTo>
                  <a:lnTo>
                    <a:pt x="210" y="853"/>
                  </a:lnTo>
                  <a:lnTo>
                    <a:pt x="210" y="857"/>
                  </a:lnTo>
                  <a:lnTo>
                    <a:pt x="210" y="865"/>
                  </a:lnTo>
                  <a:lnTo>
                    <a:pt x="209" y="870"/>
                  </a:lnTo>
                  <a:lnTo>
                    <a:pt x="207" y="874"/>
                  </a:lnTo>
                  <a:lnTo>
                    <a:pt x="207" y="880"/>
                  </a:lnTo>
                  <a:lnTo>
                    <a:pt x="207" y="884"/>
                  </a:lnTo>
                  <a:lnTo>
                    <a:pt x="205" y="889"/>
                  </a:lnTo>
                  <a:lnTo>
                    <a:pt x="205" y="895"/>
                  </a:lnTo>
                  <a:lnTo>
                    <a:pt x="203" y="903"/>
                  </a:lnTo>
                  <a:lnTo>
                    <a:pt x="201" y="908"/>
                  </a:lnTo>
                  <a:lnTo>
                    <a:pt x="201" y="916"/>
                  </a:lnTo>
                  <a:lnTo>
                    <a:pt x="199" y="923"/>
                  </a:lnTo>
                  <a:lnTo>
                    <a:pt x="197" y="929"/>
                  </a:lnTo>
                  <a:lnTo>
                    <a:pt x="197" y="937"/>
                  </a:lnTo>
                  <a:lnTo>
                    <a:pt x="195" y="944"/>
                  </a:lnTo>
                  <a:lnTo>
                    <a:pt x="193" y="948"/>
                  </a:lnTo>
                  <a:lnTo>
                    <a:pt x="191" y="956"/>
                  </a:lnTo>
                  <a:lnTo>
                    <a:pt x="191" y="963"/>
                  </a:lnTo>
                  <a:lnTo>
                    <a:pt x="191" y="969"/>
                  </a:lnTo>
                  <a:lnTo>
                    <a:pt x="190" y="975"/>
                  </a:lnTo>
                  <a:lnTo>
                    <a:pt x="188" y="980"/>
                  </a:lnTo>
                  <a:lnTo>
                    <a:pt x="188" y="988"/>
                  </a:lnTo>
                  <a:lnTo>
                    <a:pt x="186" y="994"/>
                  </a:lnTo>
                  <a:lnTo>
                    <a:pt x="186" y="998"/>
                  </a:lnTo>
                  <a:lnTo>
                    <a:pt x="186" y="1003"/>
                  </a:lnTo>
                  <a:lnTo>
                    <a:pt x="186" y="1007"/>
                  </a:lnTo>
                  <a:lnTo>
                    <a:pt x="184" y="1013"/>
                  </a:lnTo>
                  <a:lnTo>
                    <a:pt x="184" y="1018"/>
                  </a:lnTo>
                  <a:lnTo>
                    <a:pt x="184" y="1020"/>
                  </a:lnTo>
                  <a:lnTo>
                    <a:pt x="186" y="1022"/>
                  </a:lnTo>
                  <a:lnTo>
                    <a:pt x="186" y="1028"/>
                  </a:lnTo>
                  <a:lnTo>
                    <a:pt x="186" y="1036"/>
                  </a:lnTo>
                  <a:lnTo>
                    <a:pt x="186" y="1039"/>
                  </a:lnTo>
                  <a:lnTo>
                    <a:pt x="186" y="1043"/>
                  </a:lnTo>
                  <a:lnTo>
                    <a:pt x="186" y="1047"/>
                  </a:lnTo>
                  <a:lnTo>
                    <a:pt x="188" y="1053"/>
                  </a:lnTo>
                  <a:lnTo>
                    <a:pt x="188" y="1055"/>
                  </a:lnTo>
                  <a:lnTo>
                    <a:pt x="188" y="1060"/>
                  </a:lnTo>
                  <a:lnTo>
                    <a:pt x="188" y="1064"/>
                  </a:lnTo>
                  <a:lnTo>
                    <a:pt x="190" y="1068"/>
                  </a:lnTo>
                  <a:lnTo>
                    <a:pt x="190" y="1072"/>
                  </a:lnTo>
                  <a:lnTo>
                    <a:pt x="190" y="1077"/>
                  </a:lnTo>
                  <a:lnTo>
                    <a:pt x="190" y="1081"/>
                  </a:lnTo>
                  <a:lnTo>
                    <a:pt x="191" y="1087"/>
                  </a:lnTo>
                  <a:lnTo>
                    <a:pt x="191" y="1095"/>
                  </a:lnTo>
                  <a:lnTo>
                    <a:pt x="191" y="1102"/>
                  </a:lnTo>
                  <a:lnTo>
                    <a:pt x="191" y="1110"/>
                  </a:lnTo>
                  <a:lnTo>
                    <a:pt x="191" y="1115"/>
                  </a:lnTo>
                  <a:lnTo>
                    <a:pt x="191" y="1121"/>
                  </a:lnTo>
                  <a:lnTo>
                    <a:pt x="193" y="1125"/>
                  </a:lnTo>
                  <a:lnTo>
                    <a:pt x="193" y="1127"/>
                  </a:lnTo>
                  <a:lnTo>
                    <a:pt x="193" y="1129"/>
                  </a:lnTo>
                  <a:lnTo>
                    <a:pt x="191" y="1131"/>
                  </a:lnTo>
                  <a:lnTo>
                    <a:pt x="191" y="1134"/>
                  </a:lnTo>
                  <a:lnTo>
                    <a:pt x="191" y="1140"/>
                  </a:lnTo>
                  <a:lnTo>
                    <a:pt x="188" y="1144"/>
                  </a:lnTo>
                  <a:lnTo>
                    <a:pt x="186" y="1152"/>
                  </a:lnTo>
                  <a:lnTo>
                    <a:pt x="184" y="1155"/>
                  </a:lnTo>
                  <a:lnTo>
                    <a:pt x="184" y="1159"/>
                  </a:lnTo>
                  <a:lnTo>
                    <a:pt x="182" y="1163"/>
                  </a:lnTo>
                  <a:lnTo>
                    <a:pt x="182" y="1167"/>
                  </a:lnTo>
                  <a:lnTo>
                    <a:pt x="180" y="1172"/>
                  </a:lnTo>
                  <a:lnTo>
                    <a:pt x="178" y="1176"/>
                  </a:lnTo>
                  <a:lnTo>
                    <a:pt x="176" y="1180"/>
                  </a:lnTo>
                  <a:lnTo>
                    <a:pt x="174" y="1186"/>
                  </a:lnTo>
                  <a:lnTo>
                    <a:pt x="172" y="1191"/>
                  </a:lnTo>
                  <a:lnTo>
                    <a:pt x="172" y="1197"/>
                  </a:lnTo>
                  <a:lnTo>
                    <a:pt x="171" y="1203"/>
                  </a:lnTo>
                  <a:lnTo>
                    <a:pt x="169" y="1209"/>
                  </a:lnTo>
                  <a:lnTo>
                    <a:pt x="167" y="1214"/>
                  </a:lnTo>
                  <a:lnTo>
                    <a:pt x="163" y="1220"/>
                  </a:lnTo>
                  <a:lnTo>
                    <a:pt x="161" y="1226"/>
                  </a:lnTo>
                  <a:lnTo>
                    <a:pt x="161" y="1231"/>
                  </a:lnTo>
                  <a:lnTo>
                    <a:pt x="159" y="1237"/>
                  </a:lnTo>
                  <a:lnTo>
                    <a:pt x="157" y="1245"/>
                  </a:lnTo>
                  <a:lnTo>
                    <a:pt x="155" y="1248"/>
                  </a:lnTo>
                  <a:lnTo>
                    <a:pt x="153" y="1256"/>
                  </a:lnTo>
                  <a:lnTo>
                    <a:pt x="152" y="1262"/>
                  </a:lnTo>
                  <a:lnTo>
                    <a:pt x="150" y="1269"/>
                  </a:lnTo>
                  <a:lnTo>
                    <a:pt x="148" y="1273"/>
                  </a:lnTo>
                  <a:lnTo>
                    <a:pt x="146" y="1281"/>
                  </a:lnTo>
                  <a:lnTo>
                    <a:pt x="142" y="1287"/>
                  </a:lnTo>
                  <a:lnTo>
                    <a:pt x="142" y="1294"/>
                  </a:lnTo>
                  <a:lnTo>
                    <a:pt x="140" y="1298"/>
                  </a:lnTo>
                  <a:lnTo>
                    <a:pt x="138" y="1306"/>
                  </a:lnTo>
                  <a:lnTo>
                    <a:pt x="136" y="1311"/>
                  </a:lnTo>
                  <a:lnTo>
                    <a:pt x="133" y="1319"/>
                  </a:lnTo>
                  <a:lnTo>
                    <a:pt x="133" y="1323"/>
                  </a:lnTo>
                  <a:lnTo>
                    <a:pt x="131" y="1328"/>
                  </a:lnTo>
                  <a:lnTo>
                    <a:pt x="129" y="1334"/>
                  </a:lnTo>
                  <a:lnTo>
                    <a:pt x="127" y="1340"/>
                  </a:lnTo>
                  <a:lnTo>
                    <a:pt x="127" y="1345"/>
                  </a:lnTo>
                  <a:lnTo>
                    <a:pt x="125" y="1351"/>
                  </a:lnTo>
                  <a:lnTo>
                    <a:pt x="123" y="1355"/>
                  </a:lnTo>
                  <a:lnTo>
                    <a:pt x="121" y="1361"/>
                  </a:lnTo>
                  <a:lnTo>
                    <a:pt x="119" y="1364"/>
                  </a:lnTo>
                  <a:lnTo>
                    <a:pt x="117" y="1370"/>
                  </a:lnTo>
                  <a:lnTo>
                    <a:pt x="117" y="1374"/>
                  </a:lnTo>
                  <a:lnTo>
                    <a:pt x="117" y="1380"/>
                  </a:lnTo>
                  <a:lnTo>
                    <a:pt x="115" y="1383"/>
                  </a:lnTo>
                  <a:lnTo>
                    <a:pt x="115" y="1387"/>
                  </a:lnTo>
                  <a:lnTo>
                    <a:pt x="114" y="1393"/>
                  </a:lnTo>
                  <a:lnTo>
                    <a:pt x="112" y="1401"/>
                  </a:lnTo>
                  <a:lnTo>
                    <a:pt x="110" y="1404"/>
                  </a:lnTo>
                  <a:lnTo>
                    <a:pt x="110" y="1410"/>
                  </a:lnTo>
                  <a:lnTo>
                    <a:pt x="108" y="1412"/>
                  </a:lnTo>
                  <a:lnTo>
                    <a:pt x="108" y="1416"/>
                  </a:lnTo>
                  <a:lnTo>
                    <a:pt x="108" y="1421"/>
                  </a:lnTo>
                  <a:lnTo>
                    <a:pt x="108" y="1425"/>
                  </a:lnTo>
                  <a:lnTo>
                    <a:pt x="108" y="1431"/>
                  </a:lnTo>
                  <a:lnTo>
                    <a:pt x="106" y="1437"/>
                  </a:lnTo>
                  <a:lnTo>
                    <a:pt x="106" y="1442"/>
                  </a:lnTo>
                  <a:lnTo>
                    <a:pt x="106" y="1452"/>
                  </a:lnTo>
                  <a:lnTo>
                    <a:pt x="104" y="1456"/>
                  </a:lnTo>
                  <a:lnTo>
                    <a:pt x="104" y="1465"/>
                  </a:lnTo>
                  <a:lnTo>
                    <a:pt x="104" y="1471"/>
                  </a:lnTo>
                  <a:lnTo>
                    <a:pt x="104" y="1480"/>
                  </a:lnTo>
                  <a:lnTo>
                    <a:pt x="102" y="1486"/>
                  </a:lnTo>
                  <a:lnTo>
                    <a:pt x="102" y="1496"/>
                  </a:lnTo>
                  <a:lnTo>
                    <a:pt x="102" y="1499"/>
                  </a:lnTo>
                  <a:lnTo>
                    <a:pt x="102" y="1503"/>
                  </a:lnTo>
                  <a:lnTo>
                    <a:pt x="102" y="1507"/>
                  </a:lnTo>
                  <a:lnTo>
                    <a:pt x="102" y="1511"/>
                  </a:lnTo>
                  <a:lnTo>
                    <a:pt x="102" y="1518"/>
                  </a:lnTo>
                  <a:lnTo>
                    <a:pt x="102" y="1526"/>
                  </a:lnTo>
                  <a:lnTo>
                    <a:pt x="102" y="1534"/>
                  </a:lnTo>
                  <a:lnTo>
                    <a:pt x="102" y="1541"/>
                  </a:lnTo>
                  <a:lnTo>
                    <a:pt x="100" y="1547"/>
                  </a:lnTo>
                  <a:lnTo>
                    <a:pt x="100" y="1553"/>
                  </a:lnTo>
                  <a:lnTo>
                    <a:pt x="100" y="1560"/>
                  </a:lnTo>
                  <a:lnTo>
                    <a:pt x="100" y="1566"/>
                  </a:lnTo>
                  <a:lnTo>
                    <a:pt x="100" y="1570"/>
                  </a:lnTo>
                  <a:lnTo>
                    <a:pt x="100" y="1575"/>
                  </a:lnTo>
                  <a:lnTo>
                    <a:pt x="100" y="1579"/>
                  </a:lnTo>
                  <a:lnTo>
                    <a:pt x="100" y="1583"/>
                  </a:lnTo>
                  <a:lnTo>
                    <a:pt x="100" y="1589"/>
                  </a:lnTo>
                  <a:lnTo>
                    <a:pt x="100" y="1591"/>
                  </a:lnTo>
                  <a:lnTo>
                    <a:pt x="133" y="1596"/>
                  </a:lnTo>
                  <a:lnTo>
                    <a:pt x="133" y="1594"/>
                  </a:lnTo>
                  <a:lnTo>
                    <a:pt x="133" y="1591"/>
                  </a:lnTo>
                  <a:lnTo>
                    <a:pt x="133" y="1585"/>
                  </a:lnTo>
                  <a:lnTo>
                    <a:pt x="133" y="1581"/>
                  </a:lnTo>
                  <a:lnTo>
                    <a:pt x="133" y="1575"/>
                  </a:lnTo>
                  <a:lnTo>
                    <a:pt x="133" y="1572"/>
                  </a:lnTo>
                  <a:lnTo>
                    <a:pt x="133" y="1566"/>
                  </a:lnTo>
                  <a:lnTo>
                    <a:pt x="133" y="1560"/>
                  </a:lnTo>
                  <a:lnTo>
                    <a:pt x="133" y="1553"/>
                  </a:lnTo>
                  <a:lnTo>
                    <a:pt x="133" y="1545"/>
                  </a:lnTo>
                  <a:lnTo>
                    <a:pt x="133" y="1539"/>
                  </a:lnTo>
                  <a:lnTo>
                    <a:pt x="133" y="1530"/>
                  </a:lnTo>
                  <a:lnTo>
                    <a:pt x="133" y="1524"/>
                  </a:lnTo>
                  <a:lnTo>
                    <a:pt x="133" y="1517"/>
                  </a:lnTo>
                  <a:lnTo>
                    <a:pt x="133" y="1513"/>
                  </a:lnTo>
                  <a:lnTo>
                    <a:pt x="133" y="1509"/>
                  </a:lnTo>
                  <a:lnTo>
                    <a:pt x="133" y="1505"/>
                  </a:lnTo>
                  <a:lnTo>
                    <a:pt x="133" y="1501"/>
                  </a:lnTo>
                  <a:lnTo>
                    <a:pt x="133" y="1492"/>
                  </a:lnTo>
                  <a:lnTo>
                    <a:pt x="133" y="1486"/>
                  </a:lnTo>
                  <a:lnTo>
                    <a:pt x="133" y="1477"/>
                  </a:lnTo>
                  <a:lnTo>
                    <a:pt x="133" y="1471"/>
                  </a:lnTo>
                  <a:lnTo>
                    <a:pt x="133" y="1463"/>
                  </a:lnTo>
                  <a:lnTo>
                    <a:pt x="134" y="1456"/>
                  </a:lnTo>
                  <a:lnTo>
                    <a:pt x="134" y="1450"/>
                  </a:lnTo>
                  <a:lnTo>
                    <a:pt x="134" y="1442"/>
                  </a:lnTo>
                  <a:lnTo>
                    <a:pt x="136" y="1437"/>
                  </a:lnTo>
                  <a:lnTo>
                    <a:pt x="136" y="1433"/>
                  </a:lnTo>
                  <a:lnTo>
                    <a:pt x="136" y="1427"/>
                  </a:lnTo>
                  <a:lnTo>
                    <a:pt x="136" y="1423"/>
                  </a:lnTo>
                  <a:lnTo>
                    <a:pt x="136" y="1421"/>
                  </a:lnTo>
                  <a:lnTo>
                    <a:pt x="138" y="1418"/>
                  </a:lnTo>
                  <a:lnTo>
                    <a:pt x="138" y="1414"/>
                  </a:lnTo>
                  <a:lnTo>
                    <a:pt x="140" y="1410"/>
                  </a:lnTo>
                  <a:lnTo>
                    <a:pt x="142" y="1404"/>
                  </a:lnTo>
                  <a:lnTo>
                    <a:pt x="144" y="1399"/>
                  </a:lnTo>
                  <a:lnTo>
                    <a:pt x="146" y="1393"/>
                  </a:lnTo>
                  <a:lnTo>
                    <a:pt x="148" y="1391"/>
                  </a:lnTo>
                  <a:lnTo>
                    <a:pt x="148" y="1385"/>
                  </a:lnTo>
                  <a:lnTo>
                    <a:pt x="148" y="1383"/>
                  </a:lnTo>
                  <a:lnTo>
                    <a:pt x="150" y="1378"/>
                  </a:lnTo>
                  <a:lnTo>
                    <a:pt x="152" y="1372"/>
                  </a:lnTo>
                  <a:lnTo>
                    <a:pt x="152" y="1368"/>
                  </a:lnTo>
                  <a:lnTo>
                    <a:pt x="155" y="1363"/>
                  </a:lnTo>
                  <a:lnTo>
                    <a:pt x="157" y="1359"/>
                  </a:lnTo>
                  <a:lnTo>
                    <a:pt x="157" y="1353"/>
                  </a:lnTo>
                  <a:lnTo>
                    <a:pt x="159" y="1347"/>
                  </a:lnTo>
                  <a:lnTo>
                    <a:pt x="161" y="1344"/>
                  </a:lnTo>
                  <a:lnTo>
                    <a:pt x="163" y="1336"/>
                  </a:lnTo>
                  <a:lnTo>
                    <a:pt x="165" y="1330"/>
                  </a:lnTo>
                  <a:lnTo>
                    <a:pt x="167" y="1323"/>
                  </a:lnTo>
                  <a:lnTo>
                    <a:pt x="171" y="1319"/>
                  </a:lnTo>
                  <a:lnTo>
                    <a:pt x="172" y="1313"/>
                  </a:lnTo>
                  <a:lnTo>
                    <a:pt x="174" y="1307"/>
                  </a:lnTo>
                  <a:lnTo>
                    <a:pt x="176" y="1300"/>
                  </a:lnTo>
                  <a:lnTo>
                    <a:pt x="178" y="1294"/>
                  </a:lnTo>
                  <a:lnTo>
                    <a:pt x="182" y="1288"/>
                  </a:lnTo>
                  <a:lnTo>
                    <a:pt x="182" y="1283"/>
                  </a:lnTo>
                  <a:lnTo>
                    <a:pt x="186" y="1277"/>
                  </a:lnTo>
                  <a:lnTo>
                    <a:pt x="188" y="1269"/>
                  </a:lnTo>
                  <a:lnTo>
                    <a:pt x="190" y="1264"/>
                  </a:lnTo>
                  <a:lnTo>
                    <a:pt x="191" y="1258"/>
                  </a:lnTo>
                  <a:lnTo>
                    <a:pt x="193" y="1250"/>
                  </a:lnTo>
                  <a:lnTo>
                    <a:pt x="195" y="1245"/>
                  </a:lnTo>
                  <a:lnTo>
                    <a:pt x="197" y="1239"/>
                  </a:lnTo>
                  <a:lnTo>
                    <a:pt x="199" y="1235"/>
                  </a:lnTo>
                  <a:lnTo>
                    <a:pt x="201" y="1228"/>
                  </a:lnTo>
                  <a:lnTo>
                    <a:pt x="203" y="1224"/>
                  </a:lnTo>
                  <a:lnTo>
                    <a:pt x="205" y="1216"/>
                  </a:lnTo>
                  <a:lnTo>
                    <a:pt x="207" y="1210"/>
                  </a:lnTo>
                  <a:lnTo>
                    <a:pt x="207" y="1205"/>
                  </a:lnTo>
                  <a:lnTo>
                    <a:pt x="210" y="1201"/>
                  </a:lnTo>
                  <a:lnTo>
                    <a:pt x="210" y="1195"/>
                  </a:lnTo>
                  <a:lnTo>
                    <a:pt x="214" y="1190"/>
                  </a:lnTo>
                  <a:lnTo>
                    <a:pt x="216" y="1186"/>
                  </a:lnTo>
                  <a:lnTo>
                    <a:pt x="216" y="1182"/>
                  </a:lnTo>
                  <a:lnTo>
                    <a:pt x="218" y="1176"/>
                  </a:lnTo>
                  <a:lnTo>
                    <a:pt x="220" y="1172"/>
                  </a:lnTo>
                  <a:lnTo>
                    <a:pt x="222" y="1169"/>
                  </a:lnTo>
                  <a:lnTo>
                    <a:pt x="222" y="1165"/>
                  </a:lnTo>
                  <a:lnTo>
                    <a:pt x="226" y="1157"/>
                  </a:lnTo>
                  <a:lnTo>
                    <a:pt x="226" y="1153"/>
                  </a:lnTo>
                  <a:lnTo>
                    <a:pt x="228" y="1148"/>
                  </a:lnTo>
                  <a:lnTo>
                    <a:pt x="231" y="1146"/>
                  </a:lnTo>
                  <a:lnTo>
                    <a:pt x="231" y="1142"/>
                  </a:lnTo>
                  <a:lnTo>
                    <a:pt x="231" y="1140"/>
                  </a:lnTo>
                  <a:lnTo>
                    <a:pt x="231" y="1136"/>
                  </a:lnTo>
                  <a:lnTo>
                    <a:pt x="230" y="1133"/>
                  </a:lnTo>
                  <a:lnTo>
                    <a:pt x="228" y="1127"/>
                  </a:lnTo>
                  <a:lnTo>
                    <a:pt x="226" y="1121"/>
                  </a:lnTo>
                  <a:lnTo>
                    <a:pt x="226" y="1115"/>
                  </a:lnTo>
                  <a:lnTo>
                    <a:pt x="226" y="1112"/>
                  </a:lnTo>
                  <a:lnTo>
                    <a:pt x="226" y="1110"/>
                  </a:lnTo>
                  <a:lnTo>
                    <a:pt x="224" y="1104"/>
                  </a:lnTo>
                  <a:lnTo>
                    <a:pt x="224" y="1098"/>
                  </a:lnTo>
                  <a:lnTo>
                    <a:pt x="222" y="1093"/>
                  </a:lnTo>
                  <a:lnTo>
                    <a:pt x="222" y="1089"/>
                  </a:lnTo>
                  <a:lnTo>
                    <a:pt x="222" y="1083"/>
                  </a:lnTo>
                  <a:lnTo>
                    <a:pt x="222" y="1077"/>
                  </a:lnTo>
                  <a:lnTo>
                    <a:pt x="220" y="1072"/>
                  </a:lnTo>
                  <a:lnTo>
                    <a:pt x="220" y="1066"/>
                  </a:lnTo>
                  <a:lnTo>
                    <a:pt x="220" y="1062"/>
                  </a:lnTo>
                  <a:lnTo>
                    <a:pt x="218" y="1057"/>
                  </a:lnTo>
                  <a:lnTo>
                    <a:pt x="216" y="1053"/>
                  </a:lnTo>
                  <a:lnTo>
                    <a:pt x="216" y="1047"/>
                  </a:lnTo>
                  <a:lnTo>
                    <a:pt x="216" y="1043"/>
                  </a:lnTo>
                  <a:lnTo>
                    <a:pt x="216" y="1037"/>
                  </a:lnTo>
                  <a:lnTo>
                    <a:pt x="216" y="1032"/>
                  </a:lnTo>
                  <a:lnTo>
                    <a:pt x="216" y="1030"/>
                  </a:lnTo>
                  <a:lnTo>
                    <a:pt x="216" y="1022"/>
                  </a:lnTo>
                  <a:lnTo>
                    <a:pt x="216" y="1018"/>
                  </a:lnTo>
                  <a:lnTo>
                    <a:pt x="216" y="1017"/>
                  </a:lnTo>
                  <a:lnTo>
                    <a:pt x="216" y="1013"/>
                  </a:lnTo>
                  <a:lnTo>
                    <a:pt x="216" y="1009"/>
                  </a:lnTo>
                  <a:lnTo>
                    <a:pt x="220" y="1005"/>
                  </a:lnTo>
                  <a:lnTo>
                    <a:pt x="220" y="1001"/>
                  </a:lnTo>
                  <a:lnTo>
                    <a:pt x="222" y="998"/>
                  </a:lnTo>
                  <a:lnTo>
                    <a:pt x="222" y="992"/>
                  </a:lnTo>
                  <a:lnTo>
                    <a:pt x="222" y="988"/>
                  </a:lnTo>
                  <a:lnTo>
                    <a:pt x="222" y="980"/>
                  </a:lnTo>
                  <a:lnTo>
                    <a:pt x="224" y="975"/>
                  </a:lnTo>
                  <a:lnTo>
                    <a:pt x="226" y="969"/>
                  </a:lnTo>
                  <a:lnTo>
                    <a:pt x="226" y="963"/>
                  </a:lnTo>
                  <a:lnTo>
                    <a:pt x="226" y="958"/>
                  </a:lnTo>
                  <a:lnTo>
                    <a:pt x="230" y="950"/>
                  </a:lnTo>
                  <a:lnTo>
                    <a:pt x="231" y="944"/>
                  </a:lnTo>
                  <a:lnTo>
                    <a:pt x="231" y="939"/>
                  </a:lnTo>
                  <a:lnTo>
                    <a:pt x="233" y="933"/>
                  </a:lnTo>
                  <a:lnTo>
                    <a:pt x="235" y="925"/>
                  </a:lnTo>
                  <a:lnTo>
                    <a:pt x="235" y="920"/>
                  </a:lnTo>
                  <a:lnTo>
                    <a:pt x="235" y="912"/>
                  </a:lnTo>
                  <a:lnTo>
                    <a:pt x="237" y="904"/>
                  </a:lnTo>
                  <a:lnTo>
                    <a:pt x="239" y="899"/>
                  </a:lnTo>
                  <a:lnTo>
                    <a:pt x="241" y="895"/>
                  </a:lnTo>
                  <a:lnTo>
                    <a:pt x="241" y="889"/>
                  </a:lnTo>
                  <a:lnTo>
                    <a:pt x="241" y="882"/>
                  </a:lnTo>
                  <a:lnTo>
                    <a:pt x="243" y="876"/>
                  </a:lnTo>
                  <a:lnTo>
                    <a:pt x="243" y="872"/>
                  </a:lnTo>
                  <a:lnTo>
                    <a:pt x="245" y="866"/>
                  </a:lnTo>
                  <a:lnTo>
                    <a:pt x="245" y="863"/>
                  </a:lnTo>
                  <a:lnTo>
                    <a:pt x="247" y="859"/>
                  </a:lnTo>
                  <a:lnTo>
                    <a:pt x="247" y="855"/>
                  </a:lnTo>
                  <a:lnTo>
                    <a:pt x="247" y="853"/>
                  </a:lnTo>
                  <a:lnTo>
                    <a:pt x="247" y="849"/>
                  </a:lnTo>
                  <a:lnTo>
                    <a:pt x="247" y="846"/>
                  </a:lnTo>
                  <a:lnTo>
                    <a:pt x="245" y="840"/>
                  </a:lnTo>
                  <a:lnTo>
                    <a:pt x="245" y="834"/>
                  </a:lnTo>
                  <a:lnTo>
                    <a:pt x="243" y="826"/>
                  </a:lnTo>
                  <a:lnTo>
                    <a:pt x="241" y="821"/>
                  </a:lnTo>
                  <a:lnTo>
                    <a:pt x="241" y="815"/>
                  </a:lnTo>
                  <a:lnTo>
                    <a:pt x="241" y="806"/>
                  </a:lnTo>
                  <a:lnTo>
                    <a:pt x="237" y="802"/>
                  </a:lnTo>
                  <a:lnTo>
                    <a:pt x="237" y="798"/>
                  </a:lnTo>
                  <a:lnTo>
                    <a:pt x="235" y="794"/>
                  </a:lnTo>
                  <a:lnTo>
                    <a:pt x="235" y="790"/>
                  </a:lnTo>
                  <a:lnTo>
                    <a:pt x="235" y="787"/>
                  </a:lnTo>
                  <a:lnTo>
                    <a:pt x="235" y="781"/>
                  </a:lnTo>
                  <a:lnTo>
                    <a:pt x="233" y="777"/>
                  </a:lnTo>
                  <a:lnTo>
                    <a:pt x="233" y="773"/>
                  </a:lnTo>
                  <a:lnTo>
                    <a:pt x="231" y="769"/>
                  </a:lnTo>
                  <a:lnTo>
                    <a:pt x="231" y="764"/>
                  </a:lnTo>
                  <a:lnTo>
                    <a:pt x="230" y="760"/>
                  </a:lnTo>
                  <a:lnTo>
                    <a:pt x="230" y="756"/>
                  </a:lnTo>
                  <a:lnTo>
                    <a:pt x="228" y="750"/>
                  </a:lnTo>
                  <a:lnTo>
                    <a:pt x="226" y="747"/>
                  </a:lnTo>
                  <a:lnTo>
                    <a:pt x="226" y="741"/>
                  </a:lnTo>
                  <a:lnTo>
                    <a:pt x="226" y="737"/>
                  </a:lnTo>
                  <a:lnTo>
                    <a:pt x="224" y="731"/>
                  </a:lnTo>
                  <a:lnTo>
                    <a:pt x="224" y="728"/>
                  </a:lnTo>
                  <a:lnTo>
                    <a:pt x="222" y="724"/>
                  </a:lnTo>
                  <a:lnTo>
                    <a:pt x="222" y="720"/>
                  </a:lnTo>
                  <a:lnTo>
                    <a:pt x="220" y="716"/>
                  </a:lnTo>
                  <a:lnTo>
                    <a:pt x="220" y="711"/>
                  </a:lnTo>
                  <a:lnTo>
                    <a:pt x="218" y="707"/>
                  </a:lnTo>
                  <a:lnTo>
                    <a:pt x="216" y="703"/>
                  </a:lnTo>
                  <a:lnTo>
                    <a:pt x="216" y="695"/>
                  </a:lnTo>
                  <a:lnTo>
                    <a:pt x="214" y="688"/>
                  </a:lnTo>
                  <a:lnTo>
                    <a:pt x="212" y="680"/>
                  </a:lnTo>
                  <a:lnTo>
                    <a:pt x="210" y="674"/>
                  </a:lnTo>
                  <a:lnTo>
                    <a:pt x="209" y="667"/>
                  </a:lnTo>
                  <a:lnTo>
                    <a:pt x="207" y="663"/>
                  </a:lnTo>
                  <a:lnTo>
                    <a:pt x="207" y="657"/>
                  </a:lnTo>
                  <a:lnTo>
                    <a:pt x="207" y="654"/>
                  </a:lnTo>
                  <a:lnTo>
                    <a:pt x="205" y="648"/>
                  </a:lnTo>
                  <a:lnTo>
                    <a:pt x="203" y="644"/>
                  </a:lnTo>
                  <a:lnTo>
                    <a:pt x="201" y="638"/>
                  </a:lnTo>
                  <a:lnTo>
                    <a:pt x="199" y="633"/>
                  </a:lnTo>
                  <a:lnTo>
                    <a:pt x="197" y="629"/>
                  </a:lnTo>
                  <a:lnTo>
                    <a:pt x="193" y="623"/>
                  </a:lnTo>
                  <a:lnTo>
                    <a:pt x="191" y="615"/>
                  </a:lnTo>
                  <a:lnTo>
                    <a:pt x="188" y="608"/>
                  </a:lnTo>
                  <a:lnTo>
                    <a:pt x="184" y="600"/>
                  </a:lnTo>
                  <a:lnTo>
                    <a:pt x="182" y="596"/>
                  </a:lnTo>
                  <a:lnTo>
                    <a:pt x="180" y="593"/>
                  </a:lnTo>
                  <a:lnTo>
                    <a:pt x="178" y="587"/>
                  </a:lnTo>
                  <a:lnTo>
                    <a:pt x="176" y="583"/>
                  </a:lnTo>
                  <a:lnTo>
                    <a:pt x="174" y="579"/>
                  </a:lnTo>
                  <a:lnTo>
                    <a:pt x="172" y="574"/>
                  </a:lnTo>
                  <a:lnTo>
                    <a:pt x="171" y="570"/>
                  </a:lnTo>
                  <a:lnTo>
                    <a:pt x="169" y="564"/>
                  </a:lnTo>
                  <a:lnTo>
                    <a:pt x="167" y="560"/>
                  </a:lnTo>
                  <a:lnTo>
                    <a:pt x="165" y="557"/>
                  </a:lnTo>
                  <a:lnTo>
                    <a:pt x="161" y="553"/>
                  </a:lnTo>
                  <a:lnTo>
                    <a:pt x="161" y="547"/>
                  </a:lnTo>
                  <a:lnTo>
                    <a:pt x="159" y="543"/>
                  </a:lnTo>
                  <a:lnTo>
                    <a:pt x="157" y="538"/>
                  </a:lnTo>
                  <a:lnTo>
                    <a:pt x="153" y="534"/>
                  </a:lnTo>
                  <a:lnTo>
                    <a:pt x="152" y="530"/>
                  </a:lnTo>
                  <a:lnTo>
                    <a:pt x="150" y="524"/>
                  </a:lnTo>
                  <a:lnTo>
                    <a:pt x="148" y="519"/>
                  </a:lnTo>
                  <a:lnTo>
                    <a:pt x="146" y="515"/>
                  </a:lnTo>
                  <a:lnTo>
                    <a:pt x="144" y="509"/>
                  </a:lnTo>
                  <a:lnTo>
                    <a:pt x="142" y="505"/>
                  </a:lnTo>
                  <a:lnTo>
                    <a:pt x="140" y="501"/>
                  </a:lnTo>
                  <a:lnTo>
                    <a:pt x="138" y="498"/>
                  </a:lnTo>
                  <a:lnTo>
                    <a:pt x="136" y="492"/>
                  </a:lnTo>
                  <a:lnTo>
                    <a:pt x="134" y="488"/>
                  </a:lnTo>
                  <a:lnTo>
                    <a:pt x="133" y="484"/>
                  </a:lnTo>
                  <a:lnTo>
                    <a:pt x="133" y="481"/>
                  </a:lnTo>
                  <a:lnTo>
                    <a:pt x="131" y="477"/>
                  </a:lnTo>
                  <a:lnTo>
                    <a:pt x="127" y="469"/>
                  </a:lnTo>
                  <a:lnTo>
                    <a:pt x="123" y="463"/>
                  </a:lnTo>
                  <a:lnTo>
                    <a:pt x="121" y="456"/>
                  </a:lnTo>
                  <a:lnTo>
                    <a:pt x="119" y="452"/>
                  </a:lnTo>
                  <a:lnTo>
                    <a:pt x="117" y="448"/>
                  </a:lnTo>
                  <a:lnTo>
                    <a:pt x="117" y="444"/>
                  </a:lnTo>
                  <a:lnTo>
                    <a:pt x="117" y="441"/>
                  </a:lnTo>
                  <a:lnTo>
                    <a:pt x="115" y="439"/>
                  </a:lnTo>
                  <a:lnTo>
                    <a:pt x="115" y="435"/>
                  </a:lnTo>
                  <a:lnTo>
                    <a:pt x="114" y="431"/>
                  </a:lnTo>
                  <a:lnTo>
                    <a:pt x="114" y="429"/>
                  </a:lnTo>
                  <a:lnTo>
                    <a:pt x="114" y="423"/>
                  </a:lnTo>
                  <a:lnTo>
                    <a:pt x="114" y="418"/>
                  </a:lnTo>
                  <a:lnTo>
                    <a:pt x="112" y="410"/>
                  </a:lnTo>
                  <a:lnTo>
                    <a:pt x="112" y="406"/>
                  </a:lnTo>
                  <a:lnTo>
                    <a:pt x="112" y="397"/>
                  </a:lnTo>
                  <a:lnTo>
                    <a:pt x="110" y="391"/>
                  </a:lnTo>
                  <a:lnTo>
                    <a:pt x="110" y="382"/>
                  </a:lnTo>
                  <a:lnTo>
                    <a:pt x="110" y="376"/>
                  </a:lnTo>
                  <a:lnTo>
                    <a:pt x="108" y="370"/>
                  </a:lnTo>
                  <a:lnTo>
                    <a:pt x="108" y="366"/>
                  </a:lnTo>
                  <a:lnTo>
                    <a:pt x="108" y="361"/>
                  </a:lnTo>
                  <a:lnTo>
                    <a:pt x="108" y="357"/>
                  </a:lnTo>
                  <a:lnTo>
                    <a:pt x="108" y="353"/>
                  </a:lnTo>
                  <a:lnTo>
                    <a:pt x="108" y="349"/>
                  </a:lnTo>
                  <a:lnTo>
                    <a:pt x="108" y="346"/>
                  </a:lnTo>
                  <a:lnTo>
                    <a:pt x="108" y="342"/>
                  </a:lnTo>
                  <a:lnTo>
                    <a:pt x="108" y="336"/>
                  </a:lnTo>
                  <a:lnTo>
                    <a:pt x="108" y="332"/>
                  </a:lnTo>
                  <a:lnTo>
                    <a:pt x="108" y="327"/>
                  </a:lnTo>
                  <a:lnTo>
                    <a:pt x="108" y="323"/>
                  </a:lnTo>
                  <a:lnTo>
                    <a:pt x="106" y="319"/>
                  </a:lnTo>
                  <a:lnTo>
                    <a:pt x="106" y="315"/>
                  </a:lnTo>
                  <a:lnTo>
                    <a:pt x="106" y="311"/>
                  </a:lnTo>
                  <a:lnTo>
                    <a:pt x="106" y="308"/>
                  </a:lnTo>
                  <a:lnTo>
                    <a:pt x="106" y="300"/>
                  </a:lnTo>
                  <a:lnTo>
                    <a:pt x="106" y="292"/>
                  </a:lnTo>
                  <a:lnTo>
                    <a:pt x="104" y="285"/>
                  </a:lnTo>
                  <a:lnTo>
                    <a:pt x="104" y="279"/>
                  </a:lnTo>
                  <a:lnTo>
                    <a:pt x="104" y="273"/>
                  </a:lnTo>
                  <a:lnTo>
                    <a:pt x="104" y="268"/>
                  </a:lnTo>
                  <a:lnTo>
                    <a:pt x="104" y="264"/>
                  </a:lnTo>
                  <a:lnTo>
                    <a:pt x="104" y="258"/>
                  </a:lnTo>
                  <a:lnTo>
                    <a:pt x="104" y="252"/>
                  </a:lnTo>
                  <a:lnTo>
                    <a:pt x="102" y="251"/>
                  </a:lnTo>
                  <a:lnTo>
                    <a:pt x="100" y="249"/>
                  </a:lnTo>
                  <a:lnTo>
                    <a:pt x="96" y="245"/>
                  </a:lnTo>
                  <a:lnTo>
                    <a:pt x="93" y="241"/>
                  </a:lnTo>
                  <a:lnTo>
                    <a:pt x="87" y="235"/>
                  </a:lnTo>
                  <a:lnTo>
                    <a:pt x="81" y="230"/>
                  </a:lnTo>
                  <a:lnTo>
                    <a:pt x="74" y="224"/>
                  </a:lnTo>
                  <a:lnTo>
                    <a:pt x="68" y="218"/>
                  </a:lnTo>
                  <a:lnTo>
                    <a:pt x="62" y="209"/>
                  </a:lnTo>
                  <a:lnTo>
                    <a:pt x="55" y="203"/>
                  </a:lnTo>
                  <a:lnTo>
                    <a:pt x="49" y="193"/>
                  </a:lnTo>
                  <a:lnTo>
                    <a:pt x="43" y="190"/>
                  </a:lnTo>
                  <a:lnTo>
                    <a:pt x="39" y="180"/>
                  </a:lnTo>
                  <a:lnTo>
                    <a:pt x="34" y="174"/>
                  </a:lnTo>
                  <a:lnTo>
                    <a:pt x="32" y="169"/>
                  </a:lnTo>
                  <a:lnTo>
                    <a:pt x="32" y="165"/>
                  </a:lnTo>
                  <a:lnTo>
                    <a:pt x="30" y="159"/>
                  </a:lnTo>
                  <a:lnTo>
                    <a:pt x="30" y="157"/>
                  </a:lnTo>
                  <a:lnTo>
                    <a:pt x="30" y="154"/>
                  </a:lnTo>
                  <a:lnTo>
                    <a:pt x="30" y="150"/>
                  </a:lnTo>
                  <a:lnTo>
                    <a:pt x="30" y="144"/>
                  </a:lnTo>
                  <a:lnTo>
                    <a:pt x="32" y="140"/>
                  </a:lnTo>
                  <a:lnTo>
                    <a:pt x="32" y="135"/>
                  </a:lnTo>
                  <a:lnTo>
                    <a:pt x="34" y="129"/>
                  </a:lnTo>
                  <a:lnTo>
                    <a:pt x="34" y="123"/>
                  </a:lnTo>
                  <a:lnTo>
                    <a:pt x="34" y="116"/>
                  </a:lnTo>
                  <a:lnTo>
                    <a:pt x="34" y="110"/>
                  </a:lnTo>
                  <a:lnTo>
                    <a:pt x="34" y="102"/>
                  </a:lnTo>
                  <a:lnTo>
                    <a:pt x="36" y="95"/>
                  </a:lnTo>
                  <a:lnTo>
                    <a:pt x="36" y="89"/>
                  </a:lnTo>
                  <a:lnTo>
                    <a:pt x="38" y="83"/>
                  </a:lnTo>
                  <a:lnTo>
                    <a:pt x="39" y="76"/>
                  </a:lnTo>
                  <a:lnTo>
                    <a:pt x="39" y="68"/>
                  </a:lnTo>
                  <a:lnTo>
                    <a:pt x="39" y="62"/>
                  </a:lnTo>
                  <a:lnTo>
                    <a:pt x="39" y="57"/>
                  </a:lnTo>
                  <a:lnTo>
                    <a:pt x="41" y="49"/>
                  </a:lnTo>
                  <a:lnTo>
                    <a:pt x="43" y="43"/>
                  </a:lnTo>
                  <a:lnTo>
                    <a:pt x="43" y="38"/>
                  </a:lnTo>
                  <a:lnTo>
                    <a:pt x="43" y="32"/>
                  </a:lnTo>
                  <a:lnTo>
                    <a:pt x="45" y="28"/>
                  </a:lnTo>
                  <a:lnTo>
                    <a:pt x="45" y="22"/>
                  </a:lnTo>
                  <a:lnTo>
                    <a:pt x="45" y="21"/>
                  </a:lnTo>
                  <a:lnTo>
                    <a:pt x="47" y="15"/>
                  </a:lnTo>
                  <a:lnTo>
                    <a:pt x="47" y="13"/>
                  </a:lnTo>
                  <a:lnTo>
                    <a:pt x="49" y="9"/>
                  </a:lnTo>
                  <a:lnTo>
                    <a:pt x="49" y="7"/>
                  </a:lnTo>
                  <a:lnTo>
                    <a:pt x="2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0" name="Freeform 119"/>
            <p:cNvSpPr>
              <a:spLocks/>
            </p:cNvSpPr>
            <p:nvPr/>
          </p:nvSpPr>
          <p:spPr bwMode="auto">
            <a:xfrm>
              <a:off x="934" y="1488"/>
              <a:ext cx="381" cy="239"/>
            </a:xfrm>
            <a:custGeom>
              <a:avLst/>
              <a:gdLst>
                <a:gd name="T0" fmla="*/ 34 w 762"/>
                <a:gd name="T1" fmla="*/ 435 h 477"/>
                <a:gd name="T2" fmla="*/ 79 w 762"/>
                <a:gd name="T3" fmla="*/ 464 h 477"/>
                <a:gd name="T4" fmla="*/ 131 w 762"/>
                <a:gd name="T5" fmla="*/ 454 h 477"/>
                <a:gd name="T6" fmla="*/ 171 w 762"/>
                <a:gd name="T7" fmla="*/ 411 h 477"/>
                <a:gd name="T8" fmla="*/ 218 w 762"/>
                <a:gd name="T9" fmla="*/ 374 h 477"/>
                <a:gd name="T10" fmla="*/ 271 w 762"/>
                <a:gd name="T11" fmla="*/ 409 h 477"/>
                <a:gd name="T12" fmla="*/ 328 w 762"/>
                <a:gd name="T13" fmla="*/ 452 h 477"/>
                <a:gd name="T14" fmla="*/ 374 w 762"/>
                <a:gd name="T15" fmla="*/ 460 h 477"/>
                <a:gd name="T16" fmla="*/ 425 w 762"/>
                <a:gd name="T17" fmla="*/ 447 h 477"/>
                <a:gd name="T18" fmla="*/ 471 w 762"/>
                <a:gd name="T19" fmla="*/ 466 h 477"/>
                <a:gd name="T20" fmla="*/ 539 w 762"/>
                <a:gd name="T21" fmla="*/ 468 h 477"/>
                <a:gd name="T22" fmla="*/ 608 w 762"/>
                <a:gd name="T23" fmla="*/ 426 h 477"/>
                <a:gd name="T24" fmla="*/ 629 w 762"/>
                <a:gd name="T25" fmla="*/ 384 h 477"/>
                <a:gd name="T26" fmla="*/ 636 w 762"/>
                <a:gd name="T27" fmla="*/ 344 h 477"/>
                <a:gd name="T28" fmla="*/ 627 w 762"/>
                <a:gd name="T29" fmla="*/ 279 h 477"/>
                <a:gd name="T30" fmla="*/ 608 w 762"/>
                <a:gd name="T31" fmla="*/ 236 h 477"/>
                <a:gd name="T32" fmla="*/ 650 w 762"/>
                <a:gd name="T33" fmla="*/ 211 h 477"/>
                <a:gd name="T34" fmla="*/ 722 w 762"/>
                <a:gd name="T35" fmla="*/ 167 h 477"/>
                <a:gd name="T36" fmla="*/ 762 w 762"/>
                <a:gd name="T37" fmla="*/ 122 h 477"/>
                <a:gd name="T38" fmla="*/ 731 w 762"/>
                <a:gd name="T39" fmla="*/ 72 h 477"/>
                <a:gd name="T40" fmla="*/ 686 w 762"/>
                <a:gd name="T41" fmla="*/ 23 h 477"/>
                <a:gd name="T42" fmla="*/ 652 w 762"/>
                <a:gd name="T43" fmla="*/ 4 h 477"/>
                <a:gd name="T44" fmla="*/ 598 w 762"/>
                <a:gd name="T45" fmla="*/ 13 h 477"/>
                <a:gd name="T46" fmla="*/ 545 w 762"/>
                <a:gd name="T47" fmla="*/ 19 h 477"/>
                <a:gd name="T48" fmla="*/ 490 w 762"/>
                <a:gd name="T49" fmla="*/ 27 h 477"/>
                <a:gd name="T50" fmla="*/ 446 w 762"/>
                <a:gd name="T51" fmla="*/ 32 h 477"/>
                <a:gd name="T52" fmla="*/ 412 w 762"/>
                <a:gd name="T53" fmla="*/ 44 h 477"/>
                <a:gd name="T54" fmla="*/ 355 w 762"/>
                <a:gd name="T55" fmla="*/ 87 h 477"/>
                <a:gd name="T56" fmla="*/ 283 w 762"/>
                <a:gd name="T57" fmla="*/ 137 h 477"/>
                <a:gd name="T58" fmla="*/ 211 w 762"/>
                <a:gd name="T59" fmla="*/ 171 h 477"/>
                <a:gd name="T60" fmla="*/ 148 w 762"/>
                <a:gd name="T61" fmla="*/ 198 h 477"/>
                <a:gd name="T62" fmla="*/ 100 w 762"/>
                <a:gd name="T63" fmla="*/ 215 h 477"/>
                <a:gd name="T64" fmla="*/ 121 w 762"/>
                <a:gd name="T65" fmla="*/ 241 h 477"/>
                <a:gd name="T66" fmla="*/ 180 w 762"/>
                <a:gd name="T67" fmla="*/ 222 h 477"/>
                <a:gd name="T68" fmla="*/ 249 w 762"/>
                <a:gd name="T69" fmla="*/ 198 h 477"/>
                <a:gd name="T70" fmla="*/ 302 w 762"/>
                <a:gd name="T71" fmla="*/ 165 h 477"/>
                <a:gd name="T72" fmla="*/ 372 w 762"/>
                <a:gd name="T73" fmla="*/ 118 h 477"/>
                <a:gd name="T74" fmla="*/ 425 w 762"/>
                <a:gd name="T75" fmla="*/ 78 h 477"/>
                <a:gd name="T76" fmla="*/ 465 w 762"/>
                <a:gd name="T77" fmla="*/ 68 h 477"/>
                <a:gd name="T78" fmla="*/ 513 w 762"/>
                <a:gd name="T79" fmla="*/ 61 h 477"/>
                <a:gd name="T80" fmla="*/ 558 w 762"/>
                <a:gd name="T81" fmla="*/ 55 h 477"/>
                <a:gd name="T82" fmla="*/ 600 w 762"/>
                <a:gd name="T83" fmla="*/ 51 h 477"/>
                <a:gd name="T84" fmla="*/ 648 w 762"/>
                <a:gd name="T85" fmla="*/ 44 h 477"/>
                <a:gd name="T86" fmla="*/ 712 w 762"/>
                <a:gd name="T87" fmla="*/ 106 h 477"/>
                <a:gd name="T88" fmla="*/ 684 w 762"/>
                <a:gd name="T89" fmla="*/ 150 h 477"/>
                <a:gd name="T90" fmla="*/ 621 w 762"/>
                <a:gd name="T91" fmla="*/ 186 h 477"/>
                <a:gd name="T92" fmla="*/ 574 w 762"/>
                <a:gd name="T93" fmla="*/ 213 h 477"/>
                <a:gd name="T94" fmla="*/ 583 w 762"/>
                <a:gd name="T95" fmla="*/ 251 h 477"/>
                <a:gd name="T96" fmla="*/ 602 w 762"/>
                <a:gd name="T97" fmla="*/ 312 h 477"/>
                <a:gd name="T98" fmla="*/ 606 w 762"/>
                <a:gd name="T99" fmla="*/ 354 h 477"/>
                <a:gd name="T100" fmla="*/ 577 w 762"/>
                <a:gd name="T101" fmla="*/ 418 h 477"/>
                <a:gd name="T102" fmla="*/ 513 w 762"/>
                <a:gd name="T103" fmla="*/ 437 h 477"/>
                <a:gd name="T104" fmla="*/ 461 w 762"/>
                <a:gd name="T105" fmla="*/ 422 h 477"/>
                <a:gd name="T106" fmla="*/ 406 w 762"/>
                <a:gd name="T107" fmla="*/ 407 h 477"/>
                <a:gd name="T108" fmla="*/ 355 w 762"/>
                <a:gd name="T109" fmla="*/ 428 h 477"/>
                <a:gd name="T110" fmla="*/ 315 w 762"/>
                <a:gd name="T111" fmla="*/ 399 h 477"/>
                <a:gd name="T112" fmla="*/ 258 w 762"/>
                <a:gd name="T113" fmla="*/ 357 h 477"/>
                <a:gd name="T114" fmla="*/ 214 w 762"/>
                <a:gd name="T115" fmla="*/ 340 h 477"/>
                <a:gd name="T116" fmla="*/ 165 w 762"/>
                <a:gd name="T117" fmla="*/ 371 h 477"/>
                <a:gd name="T118" fmla="*/ 121 w 762"/>
                <a:gd name="T119" fmla="*/ 413 h 47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62"/>
                <a:gd name="T181" fmla="*/ 0 h 477"/>
                <a:gd name="T182" fmla="*/ 762 w 762"/>
                <a:gd name="T183" fmla="*/ 477 h 47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62" h="477">
                  <a:moveTo>
                    <a:pt x="0" y="413"/>
                  </a:moveTo>
                  <a:lnTo>
                    <a:pt x="2" y="413"/>
                  </a:lnTo>
                  <a:lnTo>
                    <a:pt x="3" y="414"/>
                  </a:lnTo>
                  <a:lnTo>
                    <a:pt x="7" y="418"/>
                  </a:lnTo>
                  <a:lnTo>
                    <a:pt x="15" y="422"/>
                  </a:lnTo>
                  <a:lnTo>
                    <a:pt x="17" y="424"/>
                  </a:lnTo>
                  <a:lnTo>
                    <a:pt x="21" y="426"/>
                  </a:lnTo>
                  <a:lnTo>
                    <a:pt x="26" y="428"/>
                  </a:lnTo>
                  <a:lnTo>
                    <a:pt x="30" y="433"/>
                  </a:lnTo>
                  <a:lnTo>
                    <a:pt x="34" y="435"/>
                  </a:lnTo>
                  <a:lnTo>
                    <a:pt x="38" y="437"/>
                  </a:lnTo>
                  <a:lnTo>
                    <a:pt x="41" y="441"/>
                  </a:lnTo>
                  <a:lnTo>
                    <a:pt x="47" y="445"/>
                  </a:lnTo>
                  <a:lnTo>
                    <a:pt x="51" y="447"/>
                  </a:lnTo>
                  <a:lnTo>
                    <a:pt x="57" y="451"/>
                  </a:lnTo>
                  <a:lnTo>
                    <a:pt x="60" y="452"/>
                  </a:lnTo>
                  <a:lnTo>
                    <a:pt x="66" y="456"/>
                  </a:lnTo>
                  <a:lnTo>
                    <a:pt x="72" y="458"/>
                  </a:lnTo>
                  <a:lnTo>
                    <a:pt x="76" y="462"/>
                  </a:lnTo>
                  <a:lnTo>
                    <a:pt x="79" y="464"/>
                  </a:lnTo>
                  <a:lnTo>
                    <a:pt x="83" y="468"/>
                  </a:lnTo>
                  <a:lnTo>
                    <a:pt x="91" y="470"/>
                  </a:lnTo>
                  <a:lnTo>
                    <a:pt x="98" y="473"/>
                  </a:lnTo>
                  <a:lnTo>
                    <a:pt x="104" y="475"/>
                  </a:lnTo>
                  <a:lnTo>
                    <a:pt x="108" y="477"/>
                  </a:lnTo>
                  <a:lnTo>
                    <a:pt x="110" y="473"/>
                  </a:lnTo>
                  <a:lnTo>
                    <a:pt x="116" y="470"/>
                  </a:lnTo>
                  <a:lnTo>
                    <a:pt x="119" y="464"/>
                  </a:lnTo>
                  <a:lnTo>
                    <a:pt x="127" y="458"/>
                  </a:lnTo>
                  <a:lnTo>
                    <a:pt x="131" y="454"/>
                  </a:lnTo>
                  <a:lnTo>
                    <a:pt x="135" y="451"/>
                  </a:lnTo>
                  <a:lnTo>
                    <a:pt x="136" y="447"/>
                  </a:lnTo>
                  <a:lnTo>
                    <a:pt x="142" y="443"/>
                  </a:lnTo>
                  <a:lnTo>
                    <a:pt x="144" y="437"/>
                  </a:lnTo>
                  <a:lnTo>
                    <a:pt x="150" y="433"/>
                  </a:lnTo>
                  <a:lnTo>
                    <a:pt x="155" y="428"/>
                  </a:lnTo>
                  <a:lnTo>
                    <a:pt x="159" y="424"/>
                  </a:lnTo>
                  <a:lnTo>
                    <a:pt x="163" y="418"/>
                  </a:lnTo>
                  <a:lnTo>
                    <a:pt x="167" y="414"/>
                  </a:lnTo>
                  <a:lnTo>
                    <a:pt x="171" y="411"/>
                  </a:lnTo>
                  <a:lnTo>
                    <a:pt x="174" y="407"/>
                  </a:lnTo>
                  <a:lnTo>
                    <a:pt x="178" y="403"/>
                  </a:lnTo>
                  <a:lnTo>
                    <a:pt x="184" y="397"/>
                  </a:lnTo>
                  <a:lnTo>
                    <a:pt x="186" y="393"/>
                  </a:lnTo>
                  <a:lnTo>
                    <a:pt x="190" y="392"/>
                  </a:lnTo>
                  <a:lnTo>
                    <a:pt x="197" y="384"/>
                  </a:lnTo>
                  <a:lnTo>
                    <a:pt x="205" y="380"/>
                  </a:lnTo>
                  <a:lnTo>
                    <a:pt x="209" y="376"/>
                  </a:lnTo>
                  <a:lnTo>
                    <a:pt x="214" y="374"/>
                  </a:lnTo>
                  <a:lnTo>
                    <a:pt x="218" y="374"/>
                  </a:lnTo>
                  <a:lnTo>
                    <a:pt x="226" y="378"/>
                  </a:lnTo>
                  <a:lnTo>
                    <a:pt x="230" y="380"/>
                  </a:lnTo>
                  <a:lnTo>
                    <a:pt x="233" y="382"/>
                  </a:lnTo>
                  <a:lnTo>
                    <a:pt x="239" y="384"/>
                  </a:lnTo>
                  <a:lnTo>
                    <a:pt x="243" y="388"/>
                  </a:lnTo>
                  <a:lnTo>
                    <a:pt x="249" y="392"/>
                  </a:lnTo>
                  <a:lnTo>
                    <a:pt x="254" y="395"/>
                  </a:lnTo>
                  <a:lnTo>
                    <a:pt x="260" y="399"/>
                  </a:lnTo>
                  <a:lnTo>
                    <a:pt x="266" y="403"/>
                  </a:lnTo>
                  <a:lnTo>
                    <a:pt x="271" y="409"/>
                  </a:lnTo>
                  <a:lnTo>
                    <a:pt x="279" y="413"/>
                  </a:lnTo>
                  <a:lnTo>
                    <a:pt x="283" y="418"/>
                  </a:lnTo>
                  <a:lnTo>
                    <a:pt x="290" y="424"/>
                  </a:lnTo>
                  <a:lnTo>
                    <a:pt x="296" y="428"/>
                  </a:lnTo>
                  <a:lnTo>
                    <a:pt x="302" y="432"/>
                  </a:lnTo>
                  <a:lnTo>
                    <a:pt x="308" y="435"/>
                  </a:lnTo>
                  <a:lnTo>
                    <a:pt x="313" y="439"/>
                  </a:lnTo>
                  <a:lnTo>
                    <a:pt x="319" y="443"/>
                  </a:lnTo>
                  <a:lnTo>
                    <a:pt x="323" y="449"/>
                  </a:lnTo>
                  <a:lnTo>
                    <a:pt x="328" y="452"/>
                  </a:lnTo>
                  <a:lnTo>
                    <a:pt x="334" y="456"/>
                  </a:lnTo>
                  <a:lnTo>
                    <a:pt x="342" y="462"/>
                  </a:lnTo>
                  <a:lnTo>
                    <a:pt x="347" y="468"/>
                  </a:lnTo>
                  <a:lnTo>
                    <a:pt x="351" y="471"/>
                  </a:lnTo>
                  <a:lnTo>
                    <a:pt x="353" y="473"/>
                  </a:lnTo>
                  <a:lnTo>
                    <a:pt x="355" y="471"/>
                  </a:lnTo>
                  <a:lnTo>
                    <a:pt x="363" y="468"/>
                  </a:lnTo>
                  <a:lnTo>
                    <a:pt x="365" y="466"/>
                  </a:lnTo>
                  <a:lnTo>
                    <a:pt x="368" y="462"/>
                  </a:lnTo>
                  <a:lnTo>
                    <a:pt x="374" y="460"/>
                  </a:lnTo>
                  <a:lnTo>
                    <a:pt x="380" y="458"/>
                  </a:lnTo>
                  <a:lnTo>
                    <a:pt x="385" y="454"/>
                  </a:lnTo>
                  <a:lnTo>
                    <a:pt x="391" y="452"/>
                  </a:lnTo>
                  <a:lnTo>
                    <a:pt x="397" y="451"/>
                  </a:lnTo>
                  <a:lnTo>
                    <a:pt x="403" y="449"/>
                  </a:lnTo>
                  <a:lnTo>
                    <a:pt x="406" y="447"/>
                  </a:lnTo>
                  <a:lnTo>
                    <a:pt x="412" y="447"/>
                  </a:lnTo>
                  <a:lnTo>
                    <a:pt x="416" y="445"/>
                  </a:lnTo>
                  <a:lnTo>
                    <a:pt x="422" y="447"/>
                  </a:lnTo>
                  <a:lnTo>
                    <a:pt x="425" y="447"/>
                  </a:lnTo>
                  <a:lnTo>
                    <a:pt x="431" y="449"/>
                  </a:lnTo>
                  <a:lnTo>
                    <a:pt x="433" y="451"/>
                  </a:lnTo>
                  <a:lnTo>
                    <a:pt x="437" y="452"/>
                  </a:lnTo>
                  <a:lnTo>
                    <a:pt x="441" y="454"/>
                  </a:lnTo>
                  <a:lnTo>
                    <a:pt x="446" y="456"/>
                  </a:lnTo>
                  <a:lnTo>
                    <a:pt x="450" y="458"/>
                  </a:lnTo>
                  <a:lnTo>
                    <a:pt x="456" y="460"/>
                  </a:lnTo>
                  <a:lnTo>
                    <a:pt x="461" y="462"/>
                  </a:lnTo>
                  <a:lnTo>
                    <a:pt x="465" y="464"/>
                  </a:lnTo>
                  <a:lnTo>
                    <a:pt x="471" y="466"/>
                  </a:lnTo>
                  <a:lnTo>
                    <a:pt x="479" y="468"/>
                  </a:lnTo>
                  <a:lnTo>
                    <a:pt x="484" y="468"/>
                  </a:lnTo>
                  <a:lnTo>
                    <a:pt x="490" y="470"/>
                  </a:lnTo>
                  <a:lnTo>
                    <a:pt x="498" y="471"/>
                  </a:lnTo>
                  <a:lnTo>
                    <a:pt x="505" y="471"/>
                  </a:lnTo>
                  <a:lnTo>
                    <a:pt x="511" y="471"/>
                  </a:lnTo>
                  <a:lnTo>
                    <a:pt x="519" y="471"/>
                  </a:lnTo>
                  <a:lnTo>
                    <a:pt x="524" y="471"/>
                  </a:lnTo>
                  <a:lnTo>
                    <a:pt x="532" y="470"/>
                  </a:lnTo>
                  <a:lnTo>
                    <a:pt x="539" y="468"/>
                  </a:lnTo>
                  <a:lnTo>
                    <a:pt x="547" y="468"/>
                  </a:lnTo>
                  <a:lnTo>
                    <a:pt x="555" y="464"/>
                  </a:lnTo>
                  <a:lnTo>
                    <a:pt x="560" y="462"/>
                  </a:lnTo>
                  <a:lnTo>
                    <a:pt x="568" y="458"/>
                  </a:lnTo>
                  <a:lnTo>
                    <a:pt x="576" y="454"/>
                  </a:lnTo>
                  <a:lnTo>
                    <a:pt x="581" y="449"/>
                  </a:lnTo>
                  <a:lnTo>
                    <a:pt x="589" y="443"/>
                  </a:lnTo>
                  <a:lnTo>
                    <a:pt x="596" y="437"/>
                  </a:lnTo>
                  <a:lnTo>
                    <a:pt x="604" y="430"/>
                  </a:lnTo>
                  <a:lnTo>
                    <a:pt x="608" y="426"/>
                  </a:lnTo>
                  <a:lnTo>
                    <a:pt x="610" y="424"/>
                  </a:lnTo>
                  <a:lnTo>
                    <a:pt x="612" y="418"/>
                  </a:lnTo>
                  <a:lnTo>
                    <a:pt x="615" y="414"/>
                  </a:lnTo>
                  <a:lnTo>
                    <a:pt x="617" y="409"/>
                  </a:lnTo>
                  <a:lnTo>
                    <a:pt x="619" y="407"/>
                  </a:lnTo>
                  <a:lnTo>
                    <a:pt x="621" y="403"/>
                  </a:lnTo>
                  <a:lnTo>
                    <a:pt x="625" y="399"/>
                  </a:lnTo>
                  <a:lnTo>
                    <a:pt x="627" y="393"/>
                  </a:lnTo>
                  <a:lnTo>
                    <a:pt x="629" y="388"/>
                  </a:lnTo>
                  <a:lnTo>
                    <a:pt x="629" y="384"/>
                  </a:lnTo>
                  <a:lnTo>
                    <a:pt x="631" y="382"/>
                  </a:lnTo>
                  <a:lnTo>
                    <a:pt x="631" y="376"/>
                  </a:lnTo>
                  <a:lnTo>
                    <a:pt x="633" y="373"/>
                  </a:lnTo>
                  <a:lnTo>
                    <a:pt x="633" y="369"/>
                  </a:lnTo>
                  <a:lnTo>
                    <a:pt x="634" y="363"/>
                  </a:lnTo>
                  <a:lnTo>
                    <a:pt x="634" y="359"/>
                  </a:lnTo>
                  <a:lnTo>
                    <a:pt x="636" y="355"/>
                  </a:lnTo>
                  <a:lnTo>
                    <a:pt x="636" y="352"/>
                  </a:lnTo>
                  <a:lnTo>
                    <a:pt x="636" y="348"/>
                  </a:lnTo>
                  <a:lnTo>
                    <a:pt x="636" y="344"/>
                  </a:lnTo>
                  <a:lnTo>
                    <a:pt x="636" y="340"/>
                  </a:lnTo>
                  <a:lnTo>
                    <a:pt x="636" y="335"/>
                  </a:lnTo>
                  <a:lnTo>
                    <a:pt x="636" y="331"/>
                  </a:lnTo>
                  <a:lnTo>
                    <a:pt x="636" y="323"/>
                  </a:lnTo>
                  <a:lnTo>
                    <a:pt x="634" y="316"/>
                  </a:lnTo>
                  <a:lnTo>
                    <a:pt x="633" y="308"/>
                  </a:lnTo>
                  <a:lnTo>
                    <a:pt x="633" y="300"/>
                  </a:lnTo>
                  <a:lnTo>
                    <a:pt x="631" y="295"/>
                  </a:lnTo>
                  <a:lnTo>
                    <a:pt x="629" y="287"/>
                  </a:lnTo>
                  <a:lnTo>
                    <a:pt x="627" y="279"/>
                  </a:lnTo>
                  <a:lnTo>
                    <a:pt x="625" y="274"/>
                  </a:lnTo>
                  <a:lnTo>
                    <a:pt x="623" y="268"/>
                  </a:lnTo>
                  <a:lnTo>
                    <a:pt x="621" y="262"/>
                  </a:lnTo>
                  <a:lnTo>
                    <a:pt x="619" y="259"/>
                  </a:lnTo>
                  <a:lnTo>
                    <a:pt x="617" y="253"/>
                  </a:lnTo>
                  <a:lnTo>
                    <a:pt x="615" y="249"/>
                  </a:lnTo>
                  <a:lnTo>
                    <a:pt x="614" y="245"/>
                  </a:lnTo>
                  <a:lnTo>
                    <a:pt x="612" y="241"/>
                  </a:lnTo>
                  <a:lnTo>
                    <a:pt x="610" y="240"/>
                  </a:lnTo>
                  <a:lnTo>
                    <a:pt x="608" y="236"/>
                  </a:lnTo>
                  <a:lnTo>
                    <a:pt x="610" y="232"/>
                  </a:lnTo>
                  <a:lnTo>
                    <a:pt x="615" y="230"/>
                  </a:lnTo>
                  <a:lnTo>
                    <a:pt x="619" y="228"/>
                  </a:lnTo>
                  <a:lnTo>
                    <a:pt x="623" y="226"/>
                  </a:lnTo>
                  <a:lnTo>
                    <a:pt x="627" y="222"/>
                  </a:lnTo>
                  <a:lnTo>
                    <a:pt x="633" y="221"/>
                  </a:lnTo>
                  <a:lnTo>
                    <a:pt x="638" y="217"/>
                  </a:lnTo>
                  <a:lnTo>
                    <a:pt x="644" y="213"/>
                  </a:lnTo>
                  <a:lnTo>
                    <a:pt x="650" y="211"/>
                  </a:lnTo>
                  <a:lnTo>
                    <a:pt x="657" y="207"/>
                  </a:lnTo>
                  <a:lnTo>
                    <a:pt x="663" y="203"/>
                  </a:lnTo>
                  <a:lnTo>
                    <a:pt x="671" y="200"/>
                  </a:lnTo>
                  <a:lnTo>
                    <a:pt x="678" y="196"/>
                  </a:lnTo>
                  <a:lnTo>
                    <a:pt x="686" y="192"/>
                  </a:lnTo>
                  <a:lnTo>
                    <a:pt x="691" y="186"/>
                  </a:lnTo>
                  <a:lnTo>
                    <a:pt x="701" y="181"/>
                  </a:lnTo>
                  <a:lnTo>
                    <a:pt x="707" y="177"/>
                  </a:lnTo>
                  <a:lnTo>
                    <a:pt x="714" y="173"/>
                  </a:lnTo>
                  <a:lnTo>
                    <a:pt x="722" y="167"/>
                  </a:lnTo>
                  <a:lnTo>
                    <a:pt x="728" y="163"/>
                  </a:lnTo>
                  <a:lnTo>
                    <a:pt x="733" y="158"/>
                  </a:lnTo>
                  <a:lnTo>
                    <a:pt x="741" y="154"/>
                  </a:lnTo>
                  <a:lnTo>
                    <a:pt x="745" y="150"/>
                  </a:lnTo>
                  <a:lnTo>
                    <a:pt x="748" y="146"/>
                  </a:lnTo>
                  <a:lnTo>
                    <a:pt x="752" y="143"/>
                  </a:lnTo>
                  <a:lnTo>
                    <a:pt x="756" y="137"/>
                  </a:lnTo>
                  <a:lnTo>
                    <a:pt x="760" y="129"/>
                  </a:lnTo>
                  <a:lnTo>
                    <a:pt x="762" y="124"/>
                  </a:lnTo>
                  <a:lnTo>
                    <a:pt x="762" y="122"/>
                  </a:lnTo>
                  <a:lnTo>
                    <a:pt x="760" y="118"/>
                  </a:lnTo>
                  <a:lnTo>
                    <a:pt x="758" y="112"/>
                  </a:lnTo>
                  <a:lnTo>
                    <a:pt x="756" y="108"/>
                  </a:lnTo>
                  <a:lnTo>
                    <a:pt x="754" y="103"/>
                  </a:lnTo>
                  <a:lnTo>
                    <a:pt x="750" y="99"/>
                  </a:lnTo>
                  <a:lnTo>
                    <a:pt x="747" y="93"/>
                  </a:lnTo>
                  <a:lnTo>
                    <a:pt x="745" y="89"/>
                  </a:lnTo>
                  <a:lnTo>
                    <a:pt x="741" y="84"/>
                  </a:lnTo>
                  <a:lnTo>
                    <a:pt x="737" y="78"/>
                  </a:lnTo>
                  <a:lnTo>
                    <a:pt x="731" y="72"/>
                  </a:lnTo>
                  <a:lnTo>
                    <a:pt x="728" y="68"/>
                  </a:lnTo>
                  <a:lnTo>
                    <a:pt x="722" y="63"/>
                  </a:lnTo>
                  <a:lnTo>
                    <a:pt x="718" y="59"/>
                  </a:lnTo>
                  <a:lnTo>
                    <a:pt x="714" y="51"/>
                  </a:lnTo>
                  <a:lnTo>
                    <a:pt x="710" y="48"/>
                  </a:lnTo>
                  <a:lnTo>
                    <a:pt x="705" y="42"/>
                  </a:lnTo>
                  <a:lnTo>
                    <a:pt x="699" y="36"/>
                  </a:lnTo>
                  <a:lnTo>
                    <a:pt x="695" y="32"/>
                  </a:lnTo>
                  <a:lnTo>
                    <a:pt x="691" y="29"/>
                  </a:lnTo>
                  <a:lnTo>
                    <a:pt x="686" y="23"/>
                  </a:lnTo>
                  <a:lnTo>
                    <a:pt x="682" y="19"/>
                  </a:lnTo>
                  <a:lnTo>
                    <a:pt x="678" y="13"/>
                  </a:lnTo>
                  <a:lnTo>
                    <a:pt x="674" y="11"/>
                  </a:lnTo>
                  <a:lnTo>
                    <a:pt x="667" y="6"/>
                  </a:lnTo>
                  <a:lnTo>
                    <a:pt x="663" y="2"/>
                  </a:lnTo>
                  <a:lnTo>
                    <a:pt x="659" y="0"/>
                  </a:lnTo>
                  <a:lnTo>
                    <a:pt x="657" y="0"/>
                  </a:lnTo>
                  <a:lnTo>
                    <a:pt x="655" y="2"/>
                  </a:lnTo>
                  <a:lnTo>
                    <a:pt x="652" y="4"/>
                  </a:lnTo>
                  <a:lnTo>
                    <a:pt x="648" y="4"/>
                  </a:lnTo>
                  <a:lnTo>
                    <a:pt x="642" y="6"/>
                  </a:lnTo>
                  <a:lnTo>
                    <a:pt x="636" y="8"/>
                  </a:lnTo>
                  <a:lnTo>
                    <a:pt x="629" y="8"/>
                  </a:lnTo>
                  <a:lnTo>
                    <a:pt x="621" y="10"/>
                  </a:lnTo>
                  <a:lnTo>
                    <a:pt x="617" y="10"/>
                  </a:lnTo>
                  <a:lnTo>
                    <a:pt x="612" y="10"/>
                  </a:lnTo>
                  <a:lnTo>
                    <a:pt x="608" y="11"/>
                  </a:lnTo>
                  <a:lnTo>
                    <a:pt x="604" y="11"/>
                  </a:lnTo>
                  <a:lnTo>
                    <a:pt x="598" y="13"/>
                  </a:lnTo>
                  <a:lnTo>
                    <a:pt x="595" y="13"/>
                  </a:lnTo>
                  <a:lnTo>
                    <a:pt x="589" y="13"/>
                  </a:lnTo>
                  <a:lnTo>
                    <a:pt x="583" y="15"/>
                  </a:lnTo>
                  <a:lnTo>
                    <a:pt x="577" y="15"/>
                  </a:lnTo>
                  <a:lnTo>
                    <a:pt x="574" y="15"/>
                  </a:lnTo>
                  <a:lnTo>
                    <a:pt x="566" y="17"/>
                  </a:lnTo>
                  <a:lnTo>
                    <a:pt x="562" y="19"/>
                  </a:lnTo>
                  <a:lnTo>
                    <a:pt x="555" y="19"/>
                  </a:lnTo>
                  <a:lnTo>
                    <a:pt x="551" y="19"/>
                  </a:lnTo>
                  <a:lnTo>
                    <a:pt x="545" y="19"/>
                  </a:lnTo>
                  <a:lnTo>
                    <a:pt x="539" y="21"/>
                  </a:lnTo>
                  <a:lnTo>
                    <a:pt x="534" y="21"/>
                  </a:lnTo>
                  <a:lnTo>
                    <a:pt x="528" y="23"/>
                  </a:lnTo>
                  <a:lnTo>
                    <a:pt x="522" y="23"/>
                  </a:lnTo>
                  <a:lnTo>
                    <a:pt x="517" y="23"/>
                  </a:lnTo>
                  <a:lnTo>
                    <a:pt x="511" y="23"/>
                  </a:lnTo>
                  <a:lnTo>
                    <a:pt x="505" y="25"/>
                  </a:lnTo>
                  <a:lnTo>
                    <a:pt x="500" y="25"/>
                  </a:lnTo>
                  <a:lnTo>
                    <a:pt x="496" y="27"/>
                  </a:lnTo>
                  <a:lnTo>
                    <a:pt x="490" y="27"/>
                  </a:lnTo>
                  <a:lnTo>
                    <a:pt x="484" y="29"/>
                  </a:lnTo>
                  <a:lnTo>
                    <a:pt x="480" y="29"/>
                  </a:lnTo>
                  <a:lnTo>
                    <a:pt x="475" y="29"/>
                  </a:lnTo>
                  <a:lnTo>
                    <a:pt x="471" y="29"/>
                  </a:lnTo>
                  <a:lnTo>
                    <a:pt x="465" y="30"/>
                  </a:lnTo>
                  <a:lnTo>
                    <a:pt x="461" y="30"/>
                  </a:lnTo>
                  <a:lnTo>
                    <a:pt x="458" y="32"/>
                  </a:lnTo>
                  <a:lnTo>
                    <a:pt x="454" y="32"/>
                  </a:lnTo>
                  <a:lnTo>
                    <a:pt x="450" y="32"/>
                  </a:lnTo>
                  <a:lnTo>
                    <a:pt x="446" y="32"/>
                  </a:lnTo>
                  <a:lnTo>
                    <a:pt x="442" y="34"/>
                  </a:lnTo>
                  <a:lnTo>
                    <a:pt x="437" y="34"/>
                  </a:lnTo>
                  <a:lnTo>
                    <a:pt x="431" y="34"/>
                  </a:lnTo>
                  <a:lnTo>
                    <a:pt x="425" y="34"/>
                  </a:lnTo>
                  <a:lnTo>
                    <a:pt x="423" y="34"/>
                  </a:lnTo>
                  <a:lnTo>
                    <a:pt x="422" y="34"/>
                  </a:lnTo>
                  <a:lnTo>
                    <a:pt x="422" y="36"/>
                  </a:lnTo>
                  <a:lnTo>
                    <a:pt x="420" y="38"/>
                  </a:lnTo>
                  <a:lnTo>
                    <a:pt x="416" y="40"/>
                  </a:lnTo>
                  <a:lnTo>
                    <a:pt x="412" y="44"/>
                  </a:lnTo>
                  <a:lnTo>
                    <a:pt x="404" y="49"/>
                  </a:lnTo>
                  <a:lnTo>
                    <a:pt x="401" y="53"/>
                  </a:lnTo>
                  <a:lnTo>
                    <a:pt x="397" y="55"/>
                  </a:lnTo>
                  <a:lnTo>
                    <a:pt x="391" y="61"/>
                  </a:lnTo>
                  <a:lnTo>
                    <a:pt x="385" y="65"/>
                  </a:lnTo>
                  <a:lnTo>
                    <a:pt x="380" y="68"/>
                  </a:lnTo>
                  <a:lnTo>
                    <a:pt x="374" y="72"/>
                  </a:lnTo>
                  <a:lnTo>
                    <a:pt x="368" y="78"/>
                  </a:lnTo>
                  <a:lnTo>
                    <a:pt x="363" y="84"/>
                  </a:lnTo>
                  <a:lnTo>
                    <a:pt x="355" y="87"/>
                  </a:lnTo>
                  <a:lnTo>
                    <a:pt x="349" y="93"/>
                  </a:lnTo>
                  <a:lnTo>
                    <a:pt x="342" y="97"/>
                  </a:lnTo>
                  <a:lnTo>
                    <a:pt x="336" y="103"/>
                  </a:lnTo>
                  <a:lnTo>
                    <a:pt x="327" y="108"/>
                  </a:lnTo>
                  <a:lnTo>
                    <a:pt x="321" y="112"/>
                  </a:lnTo>
                  <a:lnTo>
                    <a:pt x="313" y="118"/>
                  </a:lnTo>
                  <a:lnTo>
                    <a:pt x="306" y="124"/>
                  </a:lnTo>
                  <a:lnTo>
                    <a:pt x="298" y="127"/>
                  </a:lnTo>
                  <a:lnTo>
                    <a:pt x="290" y="133"/>
                  </a:lnTo>
                  <a:lnTo>
                    <a:pt x="283" y="137"/>
                  </a:lnTo>
                  <a:lnTo>
                    <a:pt x="277" y="143"/>
                  </a:lnTo>
                  <a:lnTo>
                    <a:pt x="268" y="146"/>
                  </a:lnTo>
                  <a:lnTo>
                    <a:pt x="262" y="150"/>
                  </a:lnTo>
                  <a:lnTo>
                    <a:pt x="254" y="154"/>
                  </a:lnTo>
                  <a:lnTo>
                    <a:pt x="249" y="158"/>
                  </a:lnTo>
                  <a:lnTo>
                    <a:pt x="239" y="160"/>
                  </a:lnTo>
                  <a:lnTo>
                    <a:pt x="233" y="163"/>
                  </a:lnTo>
                  <a:lnTo>
                    <a:pt x="226" y="167"/>
                  </a:lnTo>
                  <a:lnTo>
                    <a:pt x="218" y="169"/>
                  </a:lnTo>
                  <a:lnTo>
                    <a:pt x="211" y="171"/>
                  </a:lnTo>
                  <a:lnTo>
                    <a:pt x="205" y="175"/>
                  </a:lnTo>
                  <a:lnTo>
                    <a:pt x="199" y="177"/>
                  </a:lnTo>
                  <a:lnTo>
                    <a:pt x="192" y="181"/>
                  </a:lnTo>
                  <a:lnTo>
                    <a:pt x="184" y="182"/>
                  </a:lnTo>
                  <a:lnTo>
                    <a:pt x="178" y="186"/>
                  </a:lnTo>
                  <a:lnTo>
                    <a:pt x="173" y="188"/>
                  </a:lnTo>
                  <a:lnTo>
                    <a:pt x="165" y="192"/>
                  </a:lnTo>
                  <a:lnTo>
                    <a:pt x="159" y="194"/>
                  </a:lnTo>
                  <a:lnTo>
                    <a:pt x="154" y="196"/>
                  </a:lnTo>
                  <a:lnTo>
                    <a:pt x="148" y="198"/>
                  </a:lnTo>
                  <a:lnTo>
                    <a:pt x="142" y="201"/>
                  </a:lnTo>
                  <a:lnTo>
                    <a:pt x="136" y="201"/>
                  </a:lnTo>
                  <a:lnTo>
                    <a:pt x="131" y="203"/>
                  </a:lnTo>
                  <a:lnTo>
                    <a:pt x="127" y="205"/>
                  </a:lnTo>
                  <a:lnTo>
                    <a:pt x="123" y="207"/>
                  </a:lnTo>
                  <a:lnTo>
                    <a:pt x="119" y="209"/>
                  </a:lnTo>
                  <a:lnTo>
                    <a:pt x="114" y="211"/>
                  </a:lnTo>
                  <a:lnTo>
                    <a:pt x="110" y="211"/>
                  </a:lnTo>
                  <a:lnTo>
                    <a:pt x="108" y="213"/>
                  </a:lnTo>
                  <a:lnTo>
                    <a:pt x="100" y="215"/>
                  </a:lnTo>
                  <a:lnTo>
                    <a:pt x="98" y="217"/>
                  </a:lnTo>
                  <a:lnTo>
                    <a:pt x="95" y="217"/>
                  </a:lnTo>
                  <a:lnTo>
                    <a:pt x="95" y="219"/>
                  </a:lnTo>
                  <a:lnTo>
                    <a:pt x="102" y="247"/>
                  </a:lnTo>
                  <a:lnTo>
                    <a:pt x="102" y="245"/>
                  </a:lnTo>
                  <a:lnTo>
                    <a:pt x="108" y="245"/>
                  </a:lnTo>
                  <a:lnTo>
                    <a:pt x="110" y="243"/>
                  </a:lnTo>
                  <a:lnTo>
                    <a:pt x="114" y="241"/>
                  </a:lnTo>
                  <a:lnTo>
                    <a:pt x="116" y="241"/>
                  </a:lnTo>
                  <a:lnTo>
                    <a:pt x="121" y="241"/>
                  </a:lnTo>
                  <a:lnTo>
                    <a:pt x="125" y="240"/>
                  </a:lnTo>
                  <a:lnTo>
                    <a:pt x="131" y="238"/>
                  </a:lnTo>
                  <a:lnTo>
                    <a:pt x="135" y="236"/>
                  </a:lnTo>
                  <a:lnTo>
                    <a:pt x="142" y="236"/>
                  </a:lnTo>
                  <a:lnTo>
                    <a:pt x="146" y="232"/>
                  </a:lnTo>
                  <a:lnTo>
                    <a:pt x="154" y="230"/>
                  </a:lnTo>
                  <a:lnTo>
                    <a:pt x="159" y="230"/>
                  </a:lnTo>
                  <a:lnTo>
                    <a:pt x="167" y="228"/>
                  </a:lnTo>
                  <a:lnTo>
                    <a:pt x="174" y="226"/>
                  </a:lnTo>
                  <a:lnTo>
                    <a:pt x="180" y="222"/>
                  </a:lnTo>
                  <a:lnTo>
                    <a:pt x="186" y="221"/>
                  </a:lnTo>
                  <a:lnTo>
                    <a:pt x="193" y="219"/>
                  </a:lnTo>
                  <a:lnTo>
                    <a:pt x="199" y="217"/>
                  </a:lnTo>
                  <a:lnTo>
                    <a:pt x="209" y="213"/>
                  </a:lnTo>
                  <a:lnTo>
                    <a:pt x="214" y="211"/>
                  </a:lnTo>
                  <a:lnTo>
                    <a:pt x="222" y="209"/>
                  </a:lnTo>
                  <a:lnTo>
                    <a:pt x="228" y="205"/>
                  </a:lnTo>
                  <a:lnTo>
                    <a:pt x="233" y="203"/>
                  </a:lnTo>
                  <a:lnTo>
                    <a:pt x="241" y="201"/>
                  </a:lnTo>
                  <a:lnTo>
                    <a:pt x="249" y="198"/>
                  </a:lnTo>
                  <a:lnTo>
                    <a:pt x="252" y="196"/>
                  </a:lnTo>
                  <a:lnTo>
                    <a:pt x="258" y="192"/>
                  </a:lnTo>
                  <a:lnTo>
                    <a:pt x="264" y="190"/>
                  </a:lnTo>
                  <a:lnTo>
                    <a:pt x="270" y="188"/>
                  </a:lnTo>
                  <a:lnTo>
                    <a:pt x="273" y="184"/>
                  </a:lnTo>
                  <a:lnTo>
                    <a:pt x="279" y="181"/>
                  </a:lnTo>
                  <a:lnTo>
                    <a:pt x="283" y="177"/>
                  </a:lnTo>
                  <a:lnTo>
                    <a:pt x="290" y="175"/>
                  </a:lnTo>
                  <a:lnTo>
                    <a:pt x="296" y="169"/>
                  </a:lnTo>
                  <a:lnTo>
                    <a:pt x="302" y="165"/>
                  </a:lnTo>
                  <a:lnTo>
                    <a:pt x="309" y="162"/>
                  </a:lnTo>
                  <a:lnTo>
                    <a:pt x="317" y="158"/>
                  </a:lnTo>
                  <a:lnTo>
                    <a:pt x="323" y="152"/>
                  </a:lnTo>
                  <a:lnTo>
                    <a:pt x="330" y="146"/>
                  </a:lnTo>
                  <a:lnTo>
                    <a:pt x="336" y="143"/>
                  </a:lnTo>
                  <a:lnTo>
                    <a:pt x="344" y="137"/>
                  </a:lnTo>
                  <a:lnTo>
                    <a:pt x="351" y="133"/>
                  </a:lnTo>
                  <a:lnTo>
                    <a:pt x="357" y="127"/>
                  </a:lnTo>
                  <a:lnTo>
                    <a:pt x="365" y="122"/>
                  </a:lnTo>
                  <a:lnTo>
                    <a:pt x="372" y="118"/>
                  </a:lnTo>
                  <a:lnTo>
                    <a:pt x="376" y="112"/>
                  </a:lnTo>
                  <a:lnTo>
                    <a:pt x="384" y="108"/>
                  </a:lnTo>
                  <a:lnTo>
                    <a:pt x="389" y="103"/>
                  </a:lnTo>
                  <a:lnTo>
                    <a:pt x="397" y="99"/>
                  </a:lnTo>
                  <a:lnTo>
                    <a:pt x="401" y="95"/>
                  </a:lnTo>
                  <a:lnTo>
                    <a:pt x="406" y="91"/>
                  </a:lnTo>
                  <a:lnTo>
                    <a:pt x="412" y="87"/>
                  </a:lnTo>
                  <a:lnTo>
                    <a:pt x="416" y="84"/>
                  </a:lnTo>
                  <a:lnTo>
                    <a:pt x="422" y="82"/>
                  </a:lnTo>
                  <a:lnTo>
                    <a:pt x="425" y="78"/>
                  </a:lnTo>
                  <a:lnTo>
                    <a:pt x="427" y="76"/>
                  </a:lnTo>
                  <a:lnTo>
                    <a:pt x="431" y="74"/>
                  </a:lnTo>
                  <a:lnTo>
                    <a:pt x="435" y="72"/>
                  </a:lnTo>
                  <a:lnTo>
                    <a:pt x="437" y="72"/>
                  </a:lnTo>
                  <a:lnTo>
                    <a:pt x="439" y="70"/>
                  </a:lnTo>
                  <a:lnTo>
                    <a:pt x="444" y="70"/>
                  </a:lnTo>
                  <a:lnTo>
                    <a:pt x="448" y="68"/>
                  </a:lnTo>
                  <a:lnTo>
                    <a:pt x="452" y="68"/>
                  </a:lnTo>
                  <a:lnTo>
                    <a:pt x="460" y="68"/>
                  </a:lnTo>
                  <a:lnTo>
                    <a:pt x="465" y="68"/>
                  </a:lnTo>
                  <a:lnTo>
                    <a:pt x="471" y="67"/>
                  </a:lnTo>
                  <a:lnTo>
                    <a:pt x="480" y="65"/>
                  </a:lnTo>
                  <a:lnTo>
                    <a:pt x="482" y="65"/>
                  </a:lnTo>
                  <a:lnTo>
                    <a:pt x="488" y="63"/>
                  </a:lnTo>
                  <a:lnTo>
                    <a:pt x="492" y="63"/>
                  </a:lnTo>
                  <a:lnTo>
                    <a:pt x="496" y="63"/>
                  </a:lnTo>
                  <a:lnTo>
                    <a:pt x="500" y="63"/>
                  </a:lnTo>
                  <a:lnTo>
                    <a:pt x="505" y="63"/>
                  </a:lnTo>
                  <a:lnTo>
                    <a:pt x="509" y="61"/>
                  </a:lnTo>
                  <a:lnTo>
                    <a:pt x="513" y="61"/>
                  </a:lnTo>
                  <a:lnTo>
                    <a:pt x="517" y="61"/>
                  </a:lnTo>
                  <a:lnTo>
                    <a:pt x="522" y="61"/>
                  </a:lnTo>
                  <a:lnTo>
                    <a:pt x="526" y="59"/>
                  </a:lnTo>
                  <a:lnTo>
                    <a:pt x="532" y="59"/>
                  </a:lnTo>
                  <a:lnTo>
                    <a:pt x="536" y="59"/>
                  </a:lnTo>
                  <a:lnTo>
                    <a:pt x="541" y="59"/>
                  </a:lnTo>
                  <a:lnTo>
                    <a:pt x="545" y="57"/>
                  </a:lnTo>
                  <a:lnTo>
                    <a:pt x="549" y="57"/>
                  </a:lnTo>
                  <a:lnTo>
                    <a:pt x="555" y="55"/>
                  </a:lnTo>
                  <a:lnTo>
                    <a:pt x="558" y="55"/>
                  </a:lnTo>
                  <a:lnTo>
                    <a:pt x="564" y="53"/>
                  </a:lnTo>
                  <a:lnTo>
                    <a:pt x="568" y="53"/>
                  </a:lnTo>
                  <a:lnTo>
                    <a:pt x="572" y="53"/>
                  </a:lnTo>
                  <a:lnTo>
                    <a:pt x="576" y="53"/>
                  </a:lnTo>
                  <a:lnTo>
                    <a:pt x="579" y="53"/>
                  </a:lnTo>
                  <a:lnTo>
                    <a:pt x="585" y="53"/>
                  </a:lnTo>
                  <a:lnTo>
                    <a:pt x="589" y="51"/>
                  </a:lnTo>
                  <a:lnTo>
                    <a:pt x="595" y="51"/>
                  </a:lnTo>
                  <a:lnTo>
                    <a:pt x="596" y="51"/>
                  </a:lnTo>
                  <a:lnTo>
                    <a:pt x="600" y="51"/>
                  </a:lnTo>
                  <a:lnTo>
                    <a:pt x="608" y="49"/>
                  </a:lnTo>
                  <a:lnTo>
                    <a:pt x="614" y="48"/>
                  </a:lnTo>
                  <a:lnTo>
                    <a:pt x="619" y="48"/>
                  </a:lnTo>
                  <a:lnTo>
                    <a:pt x="627" y="46"/>
                  </a:lnTo>
                  <a:lnTo>
                    <a:pt x="631" y="46"/>
                  </a:lnTo>
                  <a:lnTo>
                    <a:pt x="634" y="44"/>
                  </a:lnTo>
                  <a:lnTo>
                    <a:pt x="638" y="44"/>
                  </a:lnTo>
                  <a:lnTo>
                    <a:pt x="640" y="44"/>
                  </a:lnTo>
                  <a:lnTo>
                    <a:pt x="644" y="44"/>
                  </a:lnTo>
                  <a:lnTo>
                    <a:pt x="648" y="44"/>
                  </a:lnTo>
                  <a:lnTo>
                    <a:pt x="653" y="48"/>
                  </a:lnTo>
                  <a:lnTo>
                    <a:pt x="663" y="51"/>
                  </a:lnTo>
                  <a:lnTo>
                    <a:pt x="669" y="55"/>
                  </a:lnTo>
                  <a:lnTo>
                    <a:pt x="676" y="63"/>
                  </a:lnTo>
                  <a:lnTo>
                    <a:pt x="682" y="68"/>
                  </a:lnTo>
                  <a:lnTo>
                    <a:pt x="691" y="76"/>
                  </a:lnTo>
                  <a:lnTo>
                    <a:pt x="697" y="84"/>
                  </a:lnTo>
                  <a:lnTo>
                    <a:pt x="703" y="91"/>
                  </a:lnTo>
                  <a:lnTo>
                    <a:pt x="707" y="97"/>
                  </a:lnTo>
                  <a:lnTo>
                    <a:pt x="712" y="106"/>
                  </a:lnTo>
                  <a:lnTo>
                    <a:pt x="714" y="112"/>
                  </a:lnTo>
                  <a:lnTo>
                    <a:pt x="716" y="118"/>
                  </a:lnTo>
                  <a:lnTo>
                    <a:pt x="716" y="124"/>
                  </a:lnTo>
                  <a:lnTo>
                    <a:pt x="714" y="127"/>
                  </a:lnTo>
                  <a:lnTo>
                    <a:pt x="709" y="133"/>
                  </a:lnTo>
                  <a:lnTo>
                    <a:pt x="703" y="137"/>
                  </a:lnTo>
                  <a:lnTo>
                    <a:pt x="697" y="139"/>
                  </a:lnTo>
                  <a:lnTo>
                    <a:pt x="693" y="143"/>
                  </a:lnTo>
                  <a:lnTo>
                    <a:pt x="688" y="146"/>
                  </a:lnTo>
                  <a:lnTo>
                    <a:pt x="684" y="150"/>
                  </a:lnTo>
                  <a:lnTo>
                    <a:pt x="678" y="152"/>
                  </a:lnTo>
                  <a:lnTo>
                    <a:pt x="672" y="158"/>
                  </a:lnTo>
                  <a:lnTo>
                    <a:pt x="667" y="160"/>
                  </a:lnTo>
                  <a:lnTo>
                    <a:pt x="659" y="165"/>
                  </a:lnTo>
                  <a:lnTo>
                    <a:pt x="653" y="167"/>
                  </a:lnTo>
                  <a:lnTo>
                    <a:pt x="648" y="171"/>
                  </a:lnTo>
                  <a:lnTo>
                    <a:pt x="640" y="177"/>
                  </a:lnTo>
                  <a:lnTo>
                    <a:pt x="634" y="181"/>
                  </a:lnTo>
                  <a:lnTo>
                    <a:pt x="629" y="182"/>
                  </a:lnTo>
                  <a:lnTo>
                    <a:pt x="621" y="186"/>
                  </a:lnTo>
                  <a:lnTo>
                    <a:pt x="615" y="190"/>
                  </a:lnTo>
                  <a:lnTo>
                    <a:pt x="608" y="194"/>
                  </a:lnTo>
                  <a:lnTo>
                    <a:pt x="602" y="196"/>
                  </a:lnTo>
                  <a:lnTo>
                    <a:pt x="598" y="200"/>
                  </a:lnTo>
                  <a:lnTo>
                    <a:pt x="593" y="201"/>
                  </a:lnTo>
                  <a:lnTo>
                    <a:pt x="589" y="205"/>
                  </a:lnTo>
                  <a:lnTo>
                    <a:pt x="583" y="207"/>
                  </a:lnTo>
                  <a:lnTo>
                    <a:pt x="579" y="209"/>
                  </a:lnTo>
                  <a:lnTo>
                    <a:pt x="576" y="211"/>
                  </a:lnTo>
                  <a:lnTo>
                    <a:pt x="574" y="213"/>
                  </a:lnTo>
                  <a:lnTo>
                    <a:pt x="570" y="217"/>
                  </a:lnTo>
                  <a:lnTo>
                    <a:pt x="568" y="217"/>
                  </a:lnTo>
                  <a:lnTo>
                    <a:pt x="568" y="219"/>
                  </a:lnTo>
                  <a:lnTo>
                    <a:pt x="572" y="222"/>
                  </a:lnTo>
                  <a:lnTo>
                    <a:pt x="572" y="226"/>
                  </a:lnTo>
                  <a:lnTo>
                    <a:pt x="574" y="230"/>
                  </a:lnTo>
                  <a:lnTo>
                    <a:pt x="576" y="234"/>
                  </a:lnTo>
                  <a:lnTo>
                    <a:pt x="579" y="240"/>
                  </a:lnTo>
                  <a:lnTo>
                    <a:pt x="581" y="245"/>
                  </a:lnTo>
                  <a:lnTo>
                    <a:pt x="583" y="251"/>
                  </a:lnTo>
                  <a:lnTo>
                    <a:pt x="587" y="257"/>
                  </a:lnTo>
                  <a:lnTo>
                    <a:pt x="589" y="266"/>
                  </a:lnTo>
                  <a:lnTo>
                    <a:pt x="593" y="270"/>
                  </a:lnTo>
                  <a:lnTo>
                    <a:pt x="595" y="279"/>
                  </a:lnTo>
                  <a:lnTo>
                    <a:pt x="595" y="283"/>
                  </a:lnTo>
                  <a:lnTo>
                    <a:pt x="596" y="287"/>
                  </a:lnTo>
                  <a:lnTo>
                    <a:pt x="598" y="291"/>
                  </a:lnTo>
                  <a:lnTo>
                    <a:pt x="598" y="295"/>
                  </a:lnTo>
                  <a:lnTo>
                    <a:pt x="600" y="304"/>
                  </a:lnTo>
                  <a:lnTo>
                    <a:pt x="602" y="312"/>
                  </a:lnTo>
                  <a:lnTo>
                    <a:pt x="602" y="316"/>
                  </a:lnTo>
                  <a:lnTo>
                    <a:pt x="604" y="319"/>
                  </a:lnTo>
                  <a:lnTo>
                    <a:pt x="604" y="325"/>
                  </a:lnTo>
                  <a:lnTo>
                    <a:pt x="606" y="329"/>
                  </a:lnTo>
                  <a:lnTo>
                    <a:pt x="606" y="333"/>
                  </a:lnTo>
                  <a:lnTo>
                    <a:pt x="606" y="336"/>
                  </a:lnTo>
                  <a:lnTo>
                    <a:pt x="606" y="340"/>
                  </a:lnTo>
                  <a:lnTo>
                    <a:pt x="606" y="344"/>
                  </a:lnTo>
                  <a:lnTo>
                    <a:pt x="606" y="350"/>
                  </a:lnTo>
                  <a:lnTo>
                    <a:pt x="606" y="354"/>
                  </a:lnTo>
                  <a:lnTo>
                    <a:pt x="606" y="357"/>
                  </a:lnTo>
                  <a:lnTo>
                    <a:pt x="606" y="363"/>
                  </a:lnTo>
                  <a:lnTo>
                    <a:pt x="604" y="369"/>
                  </a:lnTo>
                  <a:lnTo>
                    <a:pt x="602" y="376"/>
                  </a:lnTo>
                  <a:lnTo>
                    <a:pt x="598" y="384"/>
                  </a:lnTo>
                  <a:lnTo>
                    <a:pt x="596" y="393"/>
                  </a:lnTo>
                  <a:lnTo>
                    <a:pt x="593" y="399"/>
                  </a:lnTo>
                  <a:lnTo>
                    <a:pt x="589" y="405"/>
                  </a:lnTo>
                  <a:lnTo>
                    <a:pt x="583" y="413"/>
                  </a:lnTo>
                  <a:lnTo>
                    <a:pt x="577" y="418"/>
                  </a:lnTo>
                  <a:lnTo>
                    <a:pt x="570" y="420"/>
                  </a:lnTo>
                  <a:lnTo>
                    <a:pt x="564" y="426"/>
                  </a:lnTo>
                  <a:lnTo>
                    <a:pt x="557" y="428"/>
                  </a:lnTo>
                  <a:lnTo>
                    <a:pt x="549" y="433"/>
                  </a:lnTo>
                  <a:lnTo>
                    <a:pt x="543" y="433"/>
                  </a:lnTo>
                  <a:lnTo>
                    <a:pt x="536" y="435"/>
                  </a:lnTo>
                  <a:lnTo>
                    <a:pt x="530" y="437"/>
                  </a:lnTo>
                  <a:lnTo>
                    <a:pt x="524" y="437"/>
                  </a:lnTo>
                  <a:lnTo>
                    <a:pt x="519" y="437"/>
                  </a:lnTo>
                  <a:lnTo>
                    <a:pt x="513" y="437"/>
                  </a:lnTo>
                  <a:lnTo>
                    <a:pt x="505" y="437"/>
                  </a:lnTo>
                  <a:lnTo>
                    <a:pt x="501" y="437"/>
                  </a:lnTo>
                  <a:lnTo>
                    <a:pt x="496" y="435"/>
                  </a:lnTo>
                  <a:lnTo>
                    <a:pt x="490" y="433"/>
                  </a:lnTo>
                  <a:lnTo>
                    <a:pt x="484" y="433"/>
                  </a:lnTo>
                  <a:lnTo>
                    <a:pt x="480" y="430"/>
                  </a:lnTo>
                  <a:lnTo>
                    <a:pt x="475" y="428"/>
                  </a:lnTo>
                  <a:lnTo>
                    <a:pt x="471" y="426"/>
                  </a:lnTo>
                  <a:lnTo>
                    <a:pt x="465" y="424"/>
                  </a:lnTo>
                  <a:lnTo>
                    <a:pt x="461" y="422"/>
                  </a:lnTo>
                  <a:lnTo>
                    <a:pt x="452" y="416"/>
                  </a:lnTo>
                  <a:lnTo>
                    <a:pt x="446" y="413"/>
                  </a:lnTo>
                  <a:lnTo>
                    <a:pt x="439" y="409"/>
                  </a:lnTo>
                  <a:lnTo>
                    <a:pt x="433" y="405"/>
                  </a:lnTo>
                  <a:lnTo>
                    <a:pt x="429" y="403"/>
                  </a:lnTo>
                  <a:lnTo>
                    <a:pt x="425" y="403"/>
                  </a:lnTo>
                  <a:lnTo>
                    <a:pt x="422" y="403"/>
                  </a:lnTo>
                  <a:lnTo>
                    <a:pt x="418" y="403"/>
                  </a:lnTo>
                  <a:lnTo>
                    <a:pt x="412" y="405"/>
                  </a:lnTo>
                  <a:lnTo>
                    <a:pt x="406" y="407"/>
                  </a:lnTo>
                  <a:lnTo>
                    <a:pt x="401" y="409"/>
                  </a:lnTo>
                  <a:lnTo>
                    <a:pt x="395" y="411"/>
                  </a:lnTo>
                  <a:lnTo>
                    <a:pt x="389" y="413"/>
                  </a:lnTo>
                  <a:lnTo>
                    <a:pt x="384" y="416"/>
                  </a:lnTo>
                  <a:lnTo>
                    <a:pt x="376" y="418"/>
                  </a:lnTo>
                  <a:lnTo>
                    <a:pt x="372" y="418"/>
                  </a:lnTo>
                  <a:lnTo>
                    <a:pt x="366" y="422"/>
                  </a:lnTo>
                  <a:lnTo>
                    <a:pt x="363" y="424"/>
                  </a:lnTo>
                  <a:lnTo>
                    <a:pt x="357" y="426"/>
                  </a:lnTo>
                  <a:lnTo>
                    <a:pt x="355" y="428"/>
                  </a:lnTo>
                  <a:lnTo>
                    <a:pt x="353" y="428"/>
                  </a:lnTo>
                  <a:lnTo>
                    <a:pt x="351" y="428"/>
                  </a:lnTo>
                  <a:lnTo>
                    <a:pt x="347" y="424"/>
                  </a:lnTo>
                  <a:lnTo>
                    <a:pt x="342" y="418"/>
                  </a:lnTo>
                  <a:lnTo>
                    <a:pt x="334" y="413"/>
                  </a:lnTo>
                  <a:lnTo>
                    <a:pt x="330" y="409"/>
                  </a:lnTo>
                  <a:lnTo>
                    <a:pt x="325" y="407"/>
                  </a:lnTo>
                  <a:lnTo>
                    <a:pt x="321" y="403"/>
                  </a:lnTo>
                  <a:lnTo>
                    <a:pt x="315" y="399"/>
                  </a:lnTo>
                  <a:lnTo>
                    <a:pt x="309" y="393"/>
                  </a:lnTo>
                  <a:lnTo>
                    <a:pt x="304" y="390"/>
                  </a:lnTo>
                  <a:lnTo>
                    <a:pt x="298" y="386"/>
                  </a:lnTo>
                  <a:lnTo>
                    <a:pt x="292" y="382"/>
                  </a:lnTo>
                  <a:lnTo>
                    <a:pt x="289" y="378"/>
                  </a:lnTo>
                  <a:lnTo>
                    <a:pt x="281" y="374"/>
                  </a:lnTo>
                  <a:lnTo>
                    <a:pt x="275" y="369"/>
                  </a:lnTo>
                  <a:lnTo>
                    <a:pt x="270" y="365"/>
                  </a:lnTo>
                  <a:lnTo>
                    <a:pt x="264" y="361"/>
                  </a:lnTo>
                  <a:lnTo>
                    <a:pt x="258" y="357"/>
                  </a:lnTo>
                  <a:lnTo>
                    <a:pt x="252" y="354"/>
                  </a:lnTo>
                  <a:lnTo>
                    <a:pt x="247" y="352"/>
                  </a:lnTo>
                  <a:lnTo>
                    <a:pt x="241" y="348"/>
                  </a:lnTo>
                  <a:lnTo>
                    <a:pt x="235" y="344"/>
                  </a:lnTo>
                  <a:lnTo>
                    <a:pt x="232" y="344"/>
                  </a:lnTo>
                  <a:lnTo>
                    <a:pt x="228" y="342"/>
                  </a:lnTo>
                  <a:lnTo>
                    <a:pt x="224" y="340"/>
                  </a:lnTo>
                  <a:lnTo>
                    <a:pt x="218" y="340"/>
                  </a:lnTo>
                  <a:lnTo>
                    <a:pt x="216" y="340"/>
                  </a:lnTo>
                  <a:lnTo>
                    <a:pt x="214" y="340"/>
                  </a:lnTo>
                  <a:lnTo>
                    <a:pt x="209" y="340"/>
                  </a:lnTo>
                  <a:lnTo>
                    <a:pt x="201" y="344"/>
                  </a:lnTo>
                  <a:lnTo>
                    <a:pt x="197" y="344"/>
                  </a:lnTo>
                  <a:lnTo>
                    <a:pt x="193" y="350"/>
                  </a:lnTo>
                  <a:lnTo>
                    <a:pt x="190" y="352"/>
                  </a:lnTo>
                  <a:lnTo>
                    <a:pt x="184" y="354"/>
                  </a:lnTo>
                  <a:lnTo>
                    <a:pt x="180" y="357"/>
                  </a:lnTo>
                  <a:lnTo>
                    <a:pt x="174" y="361"/>
                  </a:lnTo>
                  <a:lnTo>
                    <a:pt x="171" y="365"/>
                  </a:lnTo>
                  <a:lnTo>
                    <a:pt x="165" y="371"/>
                  </a:lnTo>
                  <a:lnTo>
                    <a:pt x="161" y="374"/>
                  </a:lnTo>
                  <a:lnTo>
                    <a:pt x="155" y="378"/>
                  </a:lnTo>
                  <a:lnTo>
                    <a:pt x="152" y="384"/>
                  </a:lnTo>
                  <a:lnTo>
                    <a:pt x="148" y="388"/>
                  </a:lnTo>
                  <a:lnTo>
                    <a:pt x="142" y="393"/>
                  </a:lnTo>
                  <a:lnTo>
                    <a:pt x="138" y="397"/>
                  </a:lnTo>
                  <a:lnTo>
                    <a:pt x="135" y="403"/>
                  </a:lnTo>
                  <a:lnTo>
                    <a:pt x="131" y="407"/>
                  </a:lnTo>
                  <a:lnTo>
                    <a:pt x="125" y="409"/>
                  </a:lnTo>
                  <a:lnTo>
                    <a:pt x="121" y="413"/>
                  </a:lnTo>
                  <a:lnTo>
                    <a:pt x="117" y="418"/>
                  </a:lnTo>
                  <a:lnTo>
                    <a:pt x="116" y="422"/>
                  </a:lnTo>
                  <a:lnTo>
                    <a:pt x="110" y="428"/>
                  </a:lnTo>
                  <a:lnTo>
                    <a:pt x="104" y="433"/>
                  </a:lnTo>
                  <a:lnTo>
                    <a:pt x="100" y="435"/>
                  </a:lnTo>
                  <a:lnTo>
                    <a:pt x="100" y="437"/>
                  </a:lnTo>
                  <a:lnTo>
                    <a:pt x="9" y="380"/>
                  </a:lnTo>
                  <a:lnTo>
                    <a:pt x="0" y="4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1" name="Freeform 120"/>
            <p:cNvSpPr>
              <a:spLocks/>
            </p:cNvSpPr>
            <p:nvPr/>
          </p:nvSpPr>
          <p:spPr bwMode="auto">
            <a:xfrm>
              <a:off x="973" y="1624"/>
              <a:ext cx="25" cy="53"/>
            </a:xfrm>
            <a:custGeom>
              <a:avLst/>
              <a:gdLst>
                <a:gd name="T0" fmla="*/ 22 w 51"/>
                <a:gd name="T1" fmla="*/ 0 h 106"/>
                <a:gd name="T2" fmla="*/ 0 w 51"/>
                <a:gd name="T3" fmla="*/ 91 h 106"/>
                <a:gd name="T4" fmla="*/ 0 w 51"/>
                <a:gd name="T5" fmla="*/ 91 h 106"/>
                <a:gd name="T6" fmla="*/ 3 w 51"/>
                <a:gd name="T7" fmla="*/ 95 h 106"/>
                <a:gd name="T8" fmla="*/ 7 w 51"/>
                <a:gd name="T9" fmla="*/ 99 h 106"/>
                <a:gd name="T10" fmla="*/ 13 w 51"/>
                <a:gd name="T11" fmla="*/ 102 h 106"/>
                <a:gd name="T12" fmla="*/ 17 w 51"/>
                <a:gd name="T13" fmla="*/ 102 h 106"/>
                <a:gd name="T14" fmla="*/ 22 w 51"/>
                <a:gd name="T15" fmla="*/ 106 h 106"/>
                <a:gd name="T16" fmla="*/ 26 w 51"/>
                <a:gd name="T17" fmla="*/ 104 h 106"/>
                <a:gd name="T18" fmla="*/ 30 w 51"/>
                <a:gd name="T19" fmla="*/ 102 h 106"/>
                <a:gd name="T20" fmla="*/ 32 w 51"/>
                <a:gd name="T21" fmla="*/ 97 h 106"/>
                <a:gd name="T22" fmla="*/ 32 w 51"/>
                <a:gd name="T23" fmla="*/ 91 h 106"/>
                <a:gd name="T24" fmla="*/ 34 w 51"/>
                <a:gd name="T25" fmla="*/ 85 h 106"/>
                <a:gd name="T26" fmla="*/ 36 w 51"/>
                <a:gd name="T27" fmla="*/ 80 h 106"/>
                <a:gd name="T28" fmla="*/ 38 w 51"/>
                <a:gd name="T29" fmla="*/ 72 h 106"/>
                <a:gd name="T30" fmla="*/ 38 w 51"/>
                <a:gd name="T31" fmla="*/ 64 h 106"/>
                <a:gd name="T32" fmla="*/ 39 w 51"/>
                <a:gd name="T33" fmla="*/ 61 h 106"/>
                <a:gd name="T34" fmla="*/ 41 w 51"/>
                <a:gd name="T35" fmla="*/ 57 h 106"/>
                <a:gd name="T36" fmla="*/ 41 w 51"/>
                <a:gd name="T37" fmla="*/ 53 h 106"/>
                <a:gd name="T38" fmla="*/ 41 w 51"/>
                <a:gd name="T39" fmla="*/ 47 h 106"/>
                <a:gd name="T40" fmla="*/ 41 w 51"/>
                <a:gd name="T41" fmla="*/ 44 h 106"/>
                <a:gd name="T42" fmla="*/ 43 w 51"/>
                <a:gd name="T43" fmla="*/ 40 h 106"/>
                <a:gd name="T44" fmla="*/ 43 w 51"/>
                <a:gd name="T45" fmla="*/ 36 h 106"/>
                <a:gd name="T46" fmla="*/ 45 w 51"/>
                <a:gd name="T47" fmla="*/ 32 h 106"/>
                <a:gd name="T48" fmla="*/ 47 w 51"/>
                <a:gd name="T49" fmla="*/ 25 h 106"/>
                <a:gd name="T50" fmla="*/ 47 w 51"/>
                <a:gd name="T51" fmla="*/ 19 h 106"/>
                <a:gd name="T52" fmla="*/ 47 w 51"/>
                <a:gd name="T53" fmla="*/ 13 h 106"/>
                <a:gd name="T54" fmla="*/ 49 w 51"/>
                <a:gd name="T55" fmla="*/ 9 h 106"/>
                <a:gd name="T56" fmla="*/ 51 w 51"/>
                <a:gd name="T57" fmla="*/ 7 h 106"/>
                <a:gd name="T58" fmla="*/ 51 w 51"/>
                <a:gd name="T59" fmla="*/ 7 h 106"/>
                <a:gd name="T60" fmla="*/ 22 w 51"/>
                <a:gd name="T61" fmla="*/ 0 h 106"/>
                <a:gd name="T62" fmla="*/ 22 w 51"/>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1"/>
                <a:gd name="T97" fmla="*/ 0 h 106"/>
                <a:gd name="T98" fmla="*/ 51 w 51"/>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1" h="106">
                  <a:moveTo>
                    <a:pt x="22" y="0"/>
                  </a:moveTo>
                  <a:lnTo>
                    <a:pt x="0" y="91"/>
                  </a:lnTo>
                  <a:lnTo>
                    <a:pt x="3" y="95"/>
                  </a:lnTo>
                  <a:lnTo>
                    <a:pt x="7" y="99"/>
                  </a:lnTo>
                  <a:lnTo>
                    <a:pt x="13" y="102"/>
                  </a:lnTo>
                  <a:lnTo>
                    <a:pt x="17" y="102"/>
                  </a:lnTo>
                  <a:lnTo>
                    <a:pt x="22" y="106"/>
                  </a:lnTo>
                  <a:lnTo>
                    <a:pt x="26" y="104"/>
                  </a:lnTo>
                  <a:lnTo>
                    <a:pt x="30" y="102"/>
                  </a:lnTo>
                  <a:lnTo>
                    <a:pt x="32" y="97"/>
                  </a:lnTo>
                  <a:lnTo>
                    <a:pt x="32" y="91"/>
                  </a:lnTo>
                  <a:lnTo>
                    <a:pt x="34" y="85"/>
                  </a:lnTo>
                  <a:lnTo>
                    <a:pt x="36" y="80"/>
                  </a:lnTo>
                  <a:lnTo>
                    <a:pt x="38" y="72"/>
                  </a:lnTo>
                  <a:lnTo>
                    <a:pt x="38" y="64"/>
                  </a:lnTo>
                  <a:lnTo>
                    <a:pt x="39" y="61"/>
                  </a:lnTo>
                  <a:lnTo>
                    <a:pt x="41" y="57"/>
                  </a:lnTo>
                  <a:lnTo>
                    <a:pt x="41" y="53"/>
                  </a:lnTo>
                  <a:lnTo>
                    <a:pt x="41" y="47"/>
                  </a:lnTo>
                  <a:lnTo>
                    <a:pt x="41" y="44"/>
                  </a:lnTo>
                  <a:lnTo>
                    <a:pt x="43" y="40"/>
                  </a:lnTo>
                  <a:lnTo>
                    <a:pt x="43" y="36"/>
                  </a:lnTo>
                  <a:lnTo>
                    <a:pt x="45" y="32"/>
                  </a:lnTo>
                  <a:lnTo>
                    <a:pt x="47" y="25"/>
                  </a:lnTo>
                  <a:lnTo>
                    <a:pt x="47" y="19"/>
                  </a:lnTo>
                  <a:lnTo>
                    <a:pt x="47" y="13"/>
                  </a:lnTo>
                  <a:lnTo>
                    <a:pt x="49" y="9"/>
                  </a:lnTo>
                  <a:lnTo>
                    <a:pt x="51" y="7"/>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2" name="Freeform 121"/>
            <p:cNvSpPr>
              <a:spLocks/>
            </p:cNvSpPr>
            <p:nvPr/>
          </p:nvSpPr>
          <p:spPr bwMode="auto">
            <a:xfrm>
              <a:off x="864" y="1544"/>
              <a:ext cx="860" cy="1076"/>
            </a:xfrm>
            <a:custGeom>
              <a:avLst/>
              <a:gdLst>
                <a:gd name="T0" fmla="*/ 1300 w 1718"/>
                <a:gd name="T1" fmla="*/ 186 h 2152"/>
                <a:gd name="T2" fmla="*/ 1507 w 1718"/>
                <a:gd name="T3" fmla="*/ 293 h 2152"/>
                <a:gd name="T4" fmla="*/ 1648 w 1718"/>
                <a:gd name="T5" fmla="*/ 441 h 2152"/>
                <a:gd name="T6" fmla="*/ 1718 w 1718"/>
                <a:gd name="T7" fmla="*/ 656 h 2152"/>
                <a:gd name="T8" fmla="*/ 1545 w 1718"/>
                <a:gd name="T9" fmla="*/ 551 h 2152"/>
                <a:gd name="T10" fmla="*/ 1496 w 1718"/>
                <a:gd name="T11" fmla="*/ 728 h 2152"/>
                <a:gd name="T12" fmla="*/ 1423 w 1718"/>
                <a:gd name="T13" fmla="*/ 614 h 2152"/>
                <a:gd name="T14" fmla="*/ 1456 w 1718"/>
                <a:gd name="T15" fmla="*/ 473 h 2152"/>
                <a:gd name="T16" fmla="*/ 1300 w 1718"/>
                <a:gd name="T17" fmla="*/ 690 h 2152"/>
                <a:gd name="T18" fmla="*/ 1213 w 1718"/>
                <a:gd name="T19" fmla="*/ 620 h 2152"/>
                <a:gd name="T20" fmla="*/ 1387 w 1718"/>
                <a:gd name="T21" fmla="*/ 409 h 2152"/>
                <a:gd name="T22" fmla="*/ 1055 w 1718"/>
                <a:gd name="T23" fmla="*/ 654 h 2152"/>
                <a:gd name="T24" fmla="*/ 1068 w 1718"/>
                <a:gd name="T25" fmla="*/ 844 h 2152"/>
                <a:gd name="T26" fmla="*/ 1165 w 1718"/>
                <a:gd name="T27" fmla="*/ 1051 h 2152"/>
                <a:gd name="T28" fmla="*/ 1146 w 1718"/>
                <a:gd name="T29" fmla="*/ 1259 h 2152"/>
                <a:gd name="T30" fmla="*/ 1205 w 1718"/>
                <a:gd name="T31" fmla="*/ 1709 h 2152"/>
                <a:gd name="T32" fmla="*/ 1340 w 1718"/>
                <a:gd name="T33" fmla="*/ 1895 h 2152"/>
                <a:gd name="T34" fmla="*/ 1270 w 1718"/>
                <a:gd name="T35" fmla="*/ 2013 h 2152"/>
                <a:gd name="T36" fmla="*/ 948 w 1718"/>
                <a:gd name="T37" fmla="*/ 1783 h 2152"/>
                <a:gd name="T38" fmla="*/ 1125 w 1718"/>
                <a:gd name="T39" fmla="*/ 1992 h 2152"/>
                <a:gd name="T40" fmla="*/ 1070 w 1718"/>
                <a:gd name="T41" fmla="*/ 2150 h 2152"/>
                <a:gd name="T42" fmla="*/ 916 w 1718"/>
                <a:gd name="T43" fmla="*/ 1966 h 2152"/>
                <a:gd name="T44" fmla="*/ 732 w 1718"/>
                <a:gd name="T45" fmla="*/ 1886 h 2152"/>
                <a:gd name="T46" fmla="*/ 557 w 1718"/>
                <a:gd name="T47" fmla="*/ 1827 h 2152"/>
                <a:gd name="T48" fmla="*/ 429 w 1718"/>
                <a:gd name="T49" fmla="*/ 1916 h 2152"/>
                <a:gd name="T50" fmla="*/ 253 w 1718"/>
                <a:gd name="T51" fmla="*/ 1994 h 2152"/>
                <a:gd name="T52" fmla="*/ 76 w 1718"/>
                <a:gd name="T53" fmla="*/ 2144 h 2152"/>
                <a:gd name="T54" fmla="*/ 47 w 1718"/>
                <a:gd name="T55" fmla="*/ 2004 h 2152"/>
                <a:gd name="T56" fmla="*/ 232 w 1718"/>
                <a:gd name="T57" fmla="*/ 1850 h 2152"/>
                <a:gd name="T58" fmla="*/ 99 w 1718"/>
                <a:gd name="T59" fmla="*/ 1983 h 2152"/>
                <a:gd name="T60" fmla="*/ 135 w 1718"/>
                <a:gd name="T61" fmla="*/ 2049 h 2152"/>
                <a:gd name="T62" fmla="*/ 321 w 1718"/>
                <a:gd name="T63" fmla="*/ 1909 h 2152"/>
                <a:gd name="T64" fmla="*/ 496 w 1718"/>
                <a:gd name="T65" fmla="*/ 1861 h 2152"/>
                <a:gd name="T66" fmla="*/ 614 w 1718"/>
                <a:gd name="T67" fmla="*/ 1762 h 2152"/>
                <a:gd name="T68" fmla="*/ 792 w 1718"/>
                <a:gd name="T69" fmla="*/ 1890 h 2152"/>
                <a:gd name="T70" fmla="*/ 981 w 1718"/>
                <a:gd name="T71" fmla="*/ 1968 h 2152"/>
                <a:gd name="T72" fmla="*/ 1095 w 1718"/>
                <a:gd name="T73" fmla="*/ 2025 h 2152"/>
                <a:gd name="T74" fmla="*/ 945 w 1718"/>
                <a:gd name="T75" fmla="*/ 1831 h 2152"/>
                <a:gd name="T76" fmla="*/ 1049 w 1718"/>
                <a:gd name="T77" fmla="*/ 1701 h 2152"/>
                <a:gd name="T78" fmla="*/ 1245 w 1718"/>
                <a:gd name="T79" fmla="*/ 1857 h 2152"/>
                <a:gd name="T80" fmla="*/ 1308 w 1718"/>
                <a:gd name="T81" fmla="*/ 1905 h 2152"/>
                <a:gd name="T82" fmla="*/ 1157 w 1718"/>
                <a:gd name="T83" fmla="*/ 1722 h 2152"/>
                <a:gd name="T84" fmla="*/ 1032 w 1718"/>
                <a:gd name="T85" fmla="*/ 1584 h 2152"/>
                <a:gd name="T86" fmla="*/ 1104 w 1718"/>
                <a:gd name="T87" fmla="*/ 1363 h 2152"/>
                <a:gd name="T88" fmla="*/ 1127 w 1718"/>
                <a:gd name="T89" fmla="*/ 1186 h 2152"/>
                <a:gd name="T90" fmla="*/ 1066 w 1718"/>
                <a:gd name="T91" fmla="*/ 956 h 2152"/>
                <a:gd name="T92" fmla="*/ 1038 w 1718"/>
                <a:gd name="T93" fmla="*/ 757 h 2152"/>
                <a:gd name="T94" fmla="*/ 1002 w 1718"/>
                <a:gd name="T95" fmla="*/ 572 h 2152"/>
                <a:gd name="T96" fmla="*/ 1117 w 1718"/>
                <a:gd name="T97" fmla="*/ 403 h 2152"/>
                <a:gd name="T98" fmla="*/ 1325 w 1718"/>
                <a:gd name="T99" fmla="*/ 289 h 2152"/>
                <a:gd name="T100" fmla="*/ 1266 w 1718"/>
                <a:gd name="T101" fmla="*/ 669 h 2152"/>
                <a:gd name="T102" fmla="*/ 1439 w 1718"/>
                <a:gd name="T103" fmla="*/ 449 h 2152"/>
                <a:gd name="T104" fmla="*/ 1488 w 1718"/>
                <a:gd name="T105" fmla="*/ 506 h 2152"/>
                <a:gd name="T106" fmla="*/ 1448 w 1718"/>
                <a:gd name="T107" fmla="*/ 698 h 2152"/>
                <a:gd name="T108" fmla="*/ 1517 w 1718"/>
                <a:gd name="T109" fmla="*/ 536 h 2152"/>
                <a:gd name="T110" fmla="*/ 1593 w 1718"/>
                <a:gd name="T111" fmla="*/ 527 h 2152"/>
                <a:gd name="T112" fmla="*/ 1650 w 1718"/>
                <a:gd name="T113" fmla="*/ 660 h 2152"/>
                <a:gd name="T114" fmla="*/ 1631 w 1718"/>
                <a:gd name="T115" fmla="*/ 489 h 2152"/>
                <a:gd name="T116" fmla="*/ 1517 w 1718"/>
                <a:gd name="T117" fmla="*/ 342 h 2152"/>
                <a:gd name="T118" fmla="*/ 1317 w 1718"/>
                <a:gd name="T119" fmla="*/ 215 h 2152"/>
                <a:gd name="T120" fmla="*/ 1125 w 1718"/>
                <a:gd name="T121" fmla="*/ 297 h 2152"/>
                <a:gd name="T122" fmla="*/ 962 w 1718"/>
                <a:gd name="T123" fmla="*/ 268 h 215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718"/>
                <a:gd name="T187" fmla="*/ 0 h 2152"/>
                <a:gd name="T188" fmla="*/ 1718 w 1718"/>
                <a:gd name="T189" fmla="*/ 2152 h 215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718" h="2152">
                  <a:moveTo>
                    <a:pt x="899" y="0"/>
                  </a:moveTo>
                  <a:lnTo>
                    <a:pt x="939" y="213"/>
                  </a:lnTo>
                  <a:lnTo>
                    <a:pt x="1034" y="262"/>
                  </a:lnTo>
                  <a:lnTo>
                    <a:pt x="1136" y="257"/>
                  </a:lnTo>
                  <a:lnTo>
                    <a:pt x="1136" y="255"/>
                  </a:lnTo>
                  <a:lnTo>
                    <a:pt x="1142" y="253"/>
                  </a:lnTo>
                  <a:lnTo>
                    <a:pt x="1144" y="251"/>
                  </a:lnTo>
                  <a:lnTo>
                    <a:pt x="1148" y="249"/>
                  </a:lnTo>
                  <a:lnTo>
                    <a:pt x="1152" y="245"/>
                  </a:lnTo>
                  <a:lnTo>
                    <a:pt x="1159" y="243"/>
                  </a:lnTo>
                  <a:lnTo>
                    <a:pt x="1165" y="240"/>
                  </a:lnTo>
                  <a:lnTo>
                    <a:pt x="1171" y="238"/>
                  </a:lnTo>
                  <a:lnTo>
                    <a:pt x="1176" y="234"/>
                  </a:lnTo>
                  <a:lnTo>
                    <a:pt x="1184" y="232"/>
                  </a:lnTo>
                  <a:lnTo>
                    <a:pt x="1192" y="228"/>
                  </a:lnTo>
                  <a:lnTo>
                    <a:pt x="1199" y="224"/>
                  </a:lnTo>
                  <a:lnTo>
                    <a:pt x="1201" y="223"/>
                  </a:lnTo>
                  <a:lnTo>
                    <a:pt x="1207" y="221"/>
                  </a:lnTo>
                  <a:lnTo>
                    <a:pt x="1211" y="219"/>
                  </a:lnTo>
                  <a:lnTo>
                    <a:pt x="1214" y="217"/>
                  </a:lnTo>
                  <a:lnTo>
                    <a:pt x="1222" y="213"/>
                  </a:lnTo>
                  <a:lnTo>
                    <a:pt x="1232" y="211"/>
                  </a:lnTo>
                  <a:lnTo>
                    <a:pt x="1233" y="207"/>
                  </a:lnTo>
                  <a:lnTo>
                    <a:pt x="1239" y="207"/>
                  </a:lnTo>
                  <a:lnTo>
                    <a:pt x="1243" y="205"/>
                  </a:lnTo>
                  <a:lnTo>
                    <a:pt x="1247" y="204"/>
                  </a:lnTo>
                  <a:lnTo>
                    <a:pt x="1251" y="202"/>
                  </a:lnTo>
                  <a:lnTo>
                    <a:pt x="1256" y="200"/>
                  </a:lnTo>
                  <a:lnTo>
                    <a:pt x="1258" y="198"/>
                  </a:lnTo>
                  <a:lnTo>
                    <a:pt x="1264" y="198"/>
                  </a:lnTo>
                  <a:lnTo>
                    <a:pt x="1266" y="196"/>
                  </a:lnTo>
                  <a:lnTo>
                    <a:pt x="1271" y="194"/>
                  </a:lnTo>
                  <a:lnTo>
                    <a:pt x="1275" y="192"/>
                  </a:lnTo>
                  <a:lnTo>
                    <a:pt x="1279" y="192"/>
                  </a:lnTo>
                  <a:lnTo>
                    <a:pt x="1287" y="190"/>
                  </a:lnTo>
                  <a:lnTo>
                    <a:pt x="1294" y="188"/>
                  </a:lnTo>
                  <a:lnTo>
                    <a:pt x="1300" y="186"/>
                  </a:lnTo>
                  <a:lnTo>
                    <a:pt x="1308" y="186"/>
                  </a:lnTo>
                  <a:lnTo>
                    <a:pt x="1315" y="185"/>
                  </a:lnTo>
                  <a:lnTo>
                    <a:pt x="1319" y="185"/>
                  </a:lnTo>
                  <a:lnTo>
                    <a:pt x="1325" y="185"/>
                  </a:lnTo>
                  <a:lnTo>
                    <a:pt x="1330" y="186"/>
                  </a:lnTo>
                  <a:lnTo>
                    <a:pt x="1334" y="188"/>
                  </a:lnTo>
                  <a:lnTo>
                    <a:pt x="1340" y="188"/>
                  </a:lnTo>
                  <a:lnTo>
                    <a:pt x="1344" y="190"/>
                  </a:lnTo>
                  <a:lnTo>
                    <a:pt x="1347" y="192"/>
                  </a:lnTo>
                  <a:lnTo>
                    <a:pt x="1351" y="194"/>
                  </a:lnTo>
                  <a:lnTo>
                    <a:pt x="1357" y="198"/>
                  </a:lnTo>
                  <a:lnTo>
                    <a:pt x="1361" y="198"/>
                  </a:lnTo>
                  <a:lnTo>
                    <a:pt x="1365" y="202"/>
                  </a:lnTo>
                  <a:lnTo>
                    <a:pt x="1368" y="204"/>
                  </a:lnTo>
                  <a:lnTo>
                    <a:pt x="1374" y="207"/>
                  </a:lnTo>
                  <a:lnTo>
                    <a:pt x="1378" y="209"/>
                  </a:lnTo>
                  <a:lnTo>
                    <a:pt x="1384" y="213"/>
                  </a:lnTo>
                  <a:lnTo>
                    <a:pt x="1389" y="215"/>
                  </a:lnTo>
                  <a:lnTo>
                    <a:pt x="1397" y="221"/>
                  </a:lnTo>
                  <a:lnTo>
                    <a:pt x="1403" y="223"/>
                  </a:lnTo>
                  <a:lnTo>
                    <a:pt x="1408" y="228"/>
                  </a:lnTo>
                  <a:lnTo>
                    <a:pt x="1414" y="230"/>
                  </a:lnTo>
                  <a:lnTo>
                    <a:pt x="1420" y="234"/>
                  </a:lnTo>
                  <a:lnTo>
                    <a:pt x="1425" y="238"/>
                  </a:lnTo>
                  <a:lnTo>
                    <a:pt x="1431" y="242"/>
                  </a:lnTo>
                  <a:lnTo>
                    <a:pt x="1439" y="245"/>
                  </a:lnTo>
                  <a:lnTo>
                    <a:pt x="1444" y="251"/>
                  </a:lnTo>
                  <a:lnTo>
                    <a:pt x="1450" y="255"/>
                  </a:lnTo>
                  <a:lnTo>
                    <a:pt x="1458" y="259"/>
                  </a:lnTo>
                  <a:lnTo>
                    <a:pt x="1463" y="262"/>
                  </a:lnTo>
                  <a:lnTo>
                    <a:pt x="1469" y="268"/>
                  </a:lnTo>
                  <a:lnTo>
                    <a:pt x="1477" y="272"/>
                  </a:lnTo>
                  <a:lnTo>
                    <a:pt x="1482" y="276"/>
                  </a:lnTo>
                  <a:lnTo>
                    <a:pt x="1488" y="281"/>
                  </a:lnTo>
                  <a:lnTo>
                    <a:pt x="1496" y="285"/>
                  </a:lnTo>
                  <a:lnTo>
                    <a:pt x="1501" y="289"/>
                  </a:lnTo>
                  <a:lnTo>
                    <a:pt x="1507" y="293"/>
                  </a:lnTo>
                  <a:lnTo>
                    <a:pt x="1513" y="297"/>
                  </a:lnTo>
                  <a:lnTo>
                    <a:pt x="1520" y="302"/>
                  </a:lnTo>
                  <a:lnTo>
                    <a:pt x="1526" y="306"/>
                  </a:lnTo>
                  <a:lnTo>
                    <a:pt x="1532" y="312"/>
                  </a:lnTo>
                  <a:lnTo>
                    <a:pt x="1538" y="316"/>
                  </a:lnTo>
                  <a:lnTo>
                    <a:pt x="1543" y="320"/>
                  </a:lnTo>
                  <a:lnTo>
                    <a:pt x="1549" y="323"/>
                  </a:lnTo>
                  <a:lnTo>
                    <a:pt x="1557" y="325"/>
                  </a:lnTo>
                  <a:lnTo>
                    <a:pt x="1560" y="331"/>
                  </a:lnTo>
                  <a:lnTo>
                    <a:pt x="1566" y="335"/>
                  </a:lnTo>
                  <a:lnTo>
                    <a:pt x="1572" y="339"/>
                  </a:lnTo>
                  <a:lnTo>
                    <a:pt x="1576" y="342"/>
                  </a:lnTo>
                  <a:lnTo>
                    <a:pt x="1581" y="346"/>
                  </a:lnTo>
                  <a:lnTo>
                    <a:pt x="1585" y="350"/>
                  </a:lnTo>
                  <a:lnTo>
                    <a:pt x="1591" y="352"/>
                  </a:lnTo>
                  <a:lnTo>
                    <a:pt x="1595" y="356"/>
                  </a:lnTo>
                  <a:lnTo>
                    <a:pt x="1598" y="358"/>
                  </a:lnTo>
                  <a:lnTo>
                    <a:pt x="1602" y="361"/>
                  </a:lnTo>
                  <a:lnTo>
                    <a:pt x="1608" y="365"/>
                  </a:lnTo>
                  <a:lnTo>
                    <a:pt x="1615" y="371"/>
                  </a:lnTo>
                  <a:lnTo>
                    <a:pt x="1617" y="373"/>
                  </a:lnTo>
                  <a:lnTo>
                    <a:pt x="1621" y="375"/>
                  </a:lnTo>
                  <a:lnTo>
                    <a:pt x="1625" y="377"/>
                  </a:lnTo>
                  <a:lnTo>
                    <a:pt x="1625" y="378"/>
                  </a:lnTo>
                  <a:lnTo>
                    <a:pt x="1625" y="380"/>
                  </a:lnTo>
                  <a:lnTo>
                    <a:pt x="1627" y="384"/>
                  </a:lnTo>
                  <a:lnTo>
                    <a:pt x="1631" y="390"/>
                  </a:lnTo>
                  <a:lnTo>
                    <a:pt x="1631" y="396"/>
                  </a:lnTo>
                  <a:lnTo>
                    <a:pt x="1634" y="403"/>
                  </a:lnTo>
                  <a:lnTo>
                    <a:pt x="1634" y="407"/>
                  </a:lnTo>
                  <a:lnTo>
                    <a:pt x="1636" y="411"/>
                  </a:lnTo>
                  <a:lnTo>
                    <a:pt x="1640" y="415"/>
                  </a:lnTo>
                  <a:lnTo>
                    <a:pt x="1640" y="420"/>
                  </a:lnTo>
                  <a:lnTo>
                    <a:pt x="1642" y="424"/>
                  </a:lnTo>
                  <a:lnTo>
                    <a:pt x="1644" y="430"/>
                  </a:lnTo>
                  <a:lnTo>
                    <a:pt x="1646" y="435"/>
                  </a:lnTo>
                  <a:lnTo>
                    <a:pt x="1648" y="441"/>
                  </a:lnTo>
                  <a:lnTo>
                    <a:pt x="1650" y="447"/>
                  </a:lnTo>
                  <a:lnTo>
                    <a:pt x="1653" y="453"/>
                  </a:lnTo>
                  <a:lnTo>
                    <a:pt x="1655" y="458"/>
                  </a:lnTo>
                  <a:lnTo>
                    <a:pt x="1657" y="464"/>
                  </a:lnTo>
                  <a:lnTo>
                    <a:pt x="1659" y="470"/>
                  </a:lnTo>
                  <a:lnTo>
                    <a:pt x="1661" y="477"/>
                  </a:lnTo>
                  <a:lnTo>
                    <a:pt x="1665" y="483"/>
                  </a:lnTo>
                  <a:lnTo>
                    <a:pt x="1665" y="489"/>
                  </a:lnTo>
                  <a:lnTo>
                    <a:pt x="1669" y="496"/>
                  </a:lnTo>
                  <a:lnTo>
                    <a:pt x="1671" y="504"/>
                  </a:lnTo>
                  <a:lnTo>
                    <a:pt x="1672" y="510"/>
                  </a:lnTo>
                  <a:lnTo>
                    <a:pt x="1674" y="515"/>
                  </a:lnTo>
                  <a:lnTo>
                    <a:pt x="1678" y="523"/>
                  </a:lnTo>
                  <a:lnTo>
                    <a:pt x="1680" y="529"/>
                  </a:lnTo>
                  <a:lnTo>
                    <a:pt x="1682" y="534"/>
                  </a:lnTo>
                  <a:lnTo>
                    <a:pt x="1684" y="542"/>
                  </a:lnTo>
                  <a:lnTo>
                    <a:pt x="1686" y="548"/>
                  </a:lnTo>
                  <a:lnTo>
                    <a:pt x="1690" y="553"/>
                  </a:lnTo>
                  <a:lnTo>
                    <a:pt x="1690" y="561"/>
                  </a:lnTo>
                  <a:lnTo>
                    <a:pt x="1693" y="569"/>
                  </a:lnTo>
                  <a:lnTo>
                    <a:pt x="1695" y="572"/>
                  </a:lnTo>
                  <a:lnTo>
                    <a:pt x="1697" y="580"/>
                  </a:lnTo>
                  <a:lnTo>
                    <a:pt x="1699" y="586"/>
                  </a:lnTo>
                  <a:lnTo>
                    <a:pt x="1701" y="593"/>
                  </a:lnTo>
                  <a:lnTo>
                    <a:pt x="1703" y="597"/>
                  </a:lnTo>
                  <a:lnTo>
                    <a:pt x="1705" y="603"/>
                  </a:lnTo>
                  <a:lnTo>
                    <a:pt x="1707" y="610"/>
                  </a:lnTo>
                  <a:lnTo>
                    <a:pt x="1709" y="616"/>
                  </a:lnTo>
                  <a:lnTo>
                    <a:pt x="1709" y="620"/>
                  </a:lnTo>
                  <a:lnTo>
                    <a:pt x="1710" y="626"/>
                  </a:lnTo>
                  <a:lnTo>
                    <a:pt x="1712" y="629"/>
                  </a:lnTo>
                  <a:lnTo>
                    <a:pt x="1714" y="635"/>
                  </a:lnTo>
                  <a:lnTo>
                    <a:pt x="1714" y="637"/>
                  </a:lnTo>
                  <a:lnTo>
                    <a:pt x="1714" y="643"/>
                  </a:lnTo>
                  <a:lnTo>
                    <a:pt x="1716" y="646"/>
                  </a:lnTo>
                  <a:lnTo>
                    <a:pt x="1718" y="650"/>
                  </a:lnTo>
                  <a:lnTo>
                    <a:pt x="1718" y="656"/>
                  </a:lnTo>
                  <a:lnTo>
                    <a:pt x="1718" y="662"/>
                  </a:lnTo>
                  <a:lnTo>
                    <a:pt x="1718" y="665"/>
                  </a:lnTo>
                  <a:lnTo>
                    <a:pt x="1718" y="667"/>
                  </a:lnTo>
                  <a:lnTo>
                    <a:pt x="1716" y="671"/>
                  </a:lnTo>
                  <a:lnTo>
                    <a:pt x="1710" y="675"/>
                  </a:lnTo>
                  <a:lnTo>
                    <a:pt x="1705" y="677"/>
                  </a:lnTo>
                  <a:lnTo>
                    <a:pt x="1697" y="681"/>
                  </a:lnTo>
                  <a:lnTo>
                    <a:pt x="1693" y="681"/>
                  </a:lnTo>
                  <a:lnTo>
                    <a:pt x="1688" y="684"/>
                  </a:lnTo>
                  <a:lnTo>
                    <a:pt x="1684" y="686"/>
                  </a:lnTo>
                  <a:lnTo>
                    <a:pt x="1680" y="686"/>
                  </a:lnTo>
                  <a:lnTo>
                    <a:pt x="1674" y="688"/>
                  </a:lnTo>
                  <a:lnTo>
                    <a:pt x="1669" y="690"/>
                  </a:lnTo>
                  <a:lnTo>
                    <a:pt x="1665" y="690"/>
                  </a:lnTo>
                  <a:lnTo>
                    <a:pt x="1659" y="694"/>
                  </a:lnTo>
                  <a:lnTo>
                    <a:pt x="1653" y="694"/>
                  </a:lnTo>
                  <a:lnTo>
                    <a:pt x="1648" y="696"/>
                  </a:lnTo>
                  <a:lnTo>
                    <a:pt x="1644" y="696"/>
                  </a:lnTo>
                  <a:lnTo>
                    <a:pt x="1640" y="698"/>
                  </a:lnTo>
                  <a:lnTo>
                    <a:pt x="1634" y="698"/>
                  </a:lnTo>
                  <a:lnTo>
                    <a:pt x="1631" y="700"/>
                  </a:lnTo>
                  <a:lnTo>
                    <a:pt x="1625" y="702"/>
                  </a:lnTo>
                  <a:lnTo>
                    <a:pt x="1621" y="702"/>
                  </a:lnTo>
                  <a:lnTo>
                    <a:pt x="1615" y="702"/>
                  </a:lnTo>
                  <a:lnTo>
                    <a:pt x="1610" y="705"/>
                  </a:lnTo>
                  <a:lnTo>
                    <a:pt x="1606" y="705"/>
                  </a:lnTo>
                  <a:lnTo>
                    <a:pt x="1557" y="508"/>
                  </a:lnTo>
                  <a:lnTo>
                    <a:pt x="1557" y="510"/>
                  </a:lnTo>
                  <a:lnTo>
                    <a:pt x="1555" y="515"/>
                  </a:lnTo>
                  <a:lnTo>
                    <a:pt x="1553" y="521"/>
                  </a:lnTo>
                  <a:lnTo>
                    <a:pt x="1551" y="527"/>
                  </a:lnTo>
                  <a:lnTo>
                    <a:pt x="1551" y="532"/>
                  </a:lnTo>
                  <a:lnTo>
                    <a:pt x="1549" y="540"/>
                  </a:lnTo>
                  <a:lnTo>
                    <a:pt x="1547" y="544"/>
                  </a:lnTo>
                  <a:lnTo>
                    <a:pt x="1547" y="548"/>
                  </a:lnTo>
                  <a:lnTo>
                    <a:pt x="1545" y="551"/>
                  </a:lnTo>
                  <a:lnTo>
                    <a:pt x="1543" y="555"/>
                  </a:lnTo>
                  <a:lnTo>
                    <a:pt x="1541" y="561"/>
                  </a:lnTo>
                  <a:lnTo>
                    <a:pt x="1541" y="565"/>
                  </a:lnTo>
                  <a:lnTo>
                    <a:pt x="1541" y="569"/>
                  </a:lnTo>
                  <a:lnTo>
                    <a:pt x="1541" y="574"/>
                  </a:lnTo>
                  <a:lnTo>
                    <a:pt x="1539" y="578"/>
                  </a:lnTo>
                  <a:lnTo>
                    <a:pt x="1538" y="582"/>
                  </a:lnTo>
                  <a:lnTo>
                    <a:pt x="1536" y="588"/>
                  </a:lnTo>
                  <a:lnTo>
                    <a:pt x="1536" y="593"/>
                  </a:lnTo>
                  <a:lnTo>
                    <a:pt x="1536" y="597"/>
                  </a:lnTo>
                  <a:lnTo>
                    <a:pt x="1534" y="603"/>
                  </a:lnTo>
                  <a:lnTo>
                    <a:pt x="1532" y="607"/>
                  </a:lnTo>
                  <a:lnTo>
                    <a:pt x="1532" y="614"/>
                  </a:lnTo>
                  <a:lnTo>
                    <a:pt x="1530" y="618"/>
                  </a:lnTo>
                  <a:lnTo>
                    <a:pt x="1528" y="624"/>
                  </a:lnTo>
                  <a:lnTo>
                    <a:pt x="1526" y="627"/>
                  </a:lnTo>
                  <a:lnTo>
                    <a:pt x="1526" y="633"/>
                  </a:lnTo>
                  <a:lnTo>
                    <a:pt x="1524" y="637"/>
                  </a:lnTo>
                  <a:lnTo>
                    <a:pt x="1524" y="643"/>
                  </a:lnTo>
                  <a:lnTo>
                    <a:pt x="1522" y="646"/>
                  </a:lnTo>
                  <a:lnTo>
                    <a:pt x="1522" y="652"/>
                  </a:lnTo>
                  <a:lnTo>
                    <a:pt x="1519" y="656"/>
                  </a:lnTo>
                  <a:lnTo>
                    <a:pt x="1519" y="662"/>
                  </a:lnTo>
                  <a:lnTo>
                    <a:pt x="1517" y="665"/>
                  </a:lnTo>
                  <a:lnTo>
                    <a:pt x="1517" y="671"/>
                  </a:lnTo>
                  <a:lnTo>
                    <a:pt x="1515" y="677"/>
                  </a:lnTo>
                  <a:lnTo>
                    <a:pt x="1513" y="681"/>
                  </a:lnTo>
                  <a:lnTo>
                    <a:pt x="1513" y="684"/>
                  </a:lnTo>
                  <a:lnTo>
                    <a:pt x="1511" y="688"/>
                  </a:lnTo>
                  <a:lnTo>
                    <a:pt x="1507" y="696"/>
                  </a:lnTo>
                  <a:lnTo>
                    <a:pt x="1507" y="702"/>
                  </a:lnTo>
                  <a:lnTo>
                    <a:pt x="1503" y="709"/>
                  </a:lnTo>
                  <a:lnTo>
                    <a:pt x="1501" y="715"/>
                  </a:lnTo>
                  <a:lnTo>
                    <a:pt x="1500" y="719"/>
                  </a:lnTo>
                  <a:lnTo>
                    <a:pt x="1498" y="724"/>
                  </a:lnTo>
                  <a:lnTo>
                    <a:pt x="1496" y="726"/>
                  </a:lnTo>
                  <a:lnTo>
                    <a:pt x="1496" y="728"/>
                  </a:lnTo>
                  <a:lnTo>
                    <a:pt x="1492" y="730"/>
                  </a:lnTo>
                  <a:lnTo>
                    <a:pt x="1486" y="730"/>
                  </a:lnTo>
                  <a:lnTo>
                    <a:pt x="1479" y="732"/>
                  </a:lnTo>
                  <a:lnTo>
                    <a:pt x="1473" y="732"/>
                  </a:lnTo>
                  <a:lnTo>
                    <a:pt x="1467" y="732"/>
                  </a:lnTo>
                  <a:lnTo>
                    <a:pt x="1460" y="732"/>
                  </a:lnTo>
                  <a:lnTo>
                    <a:pt x="1452" y="732"/>
                  </a:lnTo>
                  <a:lnTo>
                    <a:pt x="1444" y="730"/>
                  </a:lnTo>
                  <a:lnTo>
                    <a:pt x="1437" y="730"/>
                  </a:lnTo>
                  <a:lnTo>
                    <a:pt x="1431" y="728"/>
                  </a:lnTo>
                  <a:lnTo>
                    <a:pt x="1423" y="726"/>
                  </a:lnTo>
                  <a:lnTo>
                    <a:pt x="1418" y="724"/>
                  </a:lnTo>
                  <a:lnTo>
                    <a:pt x="1414" y="721"/>
                  </a:lnTo>
                  <a:lnTo>
                    <a:pt x="1408" y="715"/>
                  </a:lnTo>
                  <a:lnTo>
                    <a:pt x="1406" y="711"/>
                  </a:lnTo>
                  <a:lnTo>
                    <a:pt x="1404" y="709"/>
                  </a:lnTo>
                  <a:lnTo>
                    <a:pt x="1404" y="705"/>
                  </a:lnTo>
                  <a:lnTo>
                    <a:pt x="1404" y="702"/>
                  </a:lnTo>
                  <a:lnTo>
                    <a:pt x="1404" y="696"/>
                  </a:lnTo>
                  <a:lnTo>
                    <a:pt x="1406" y="690"/>
                  </a:lnTo>
                  <a:lnTo>
                    <a:pt x="1406" y="686"/>
                  </a:lnTo>
                  <a:lnTo>
                    <a:pt x="1408" y="684"/>
                  </a:lnTo>
                  <a:lnTo>
                    <a:pt x="1408" y="681"/>
                  </a:lnTo>
                  <a:lnTo>
                    <a:pt x="1408" y="677"/>
                  </a:lnTo>
                  <a:lnTo>
                    <a:pt x="1408" y="671"/>
                  </a:lnTo>
                  <a:lnTo>
                    <a:pt x="1410" y="667"/>
                  </a:lnTo>
                  <a:lnTo>
                    <a:pt x="1412" y="664"/>
                  </a:lnTo>
                  <a:lnTo>
                    <a:pt x="1414" y="660"/>
                  </a:lnTo>
                  <a:lnTo>
                    <a:pt x="1414" y="656"/>
                  </a:lnTo>
                  <a:lnTo>
                    <a:pt x="1414" y="650"/>
                  </a:lnTo>
                  <a:lnTo>
                    <a:pt x="1414" y="645"/>
                  </a:lnTo>
                  <a:lnTo>
                    <a:pt x="1418" y="641"/>
                  </a:lnTo>
                  <a:lnTo>
                    <a:pt x="1418" y="635"/>
                  </a:lnTo>
                  <a:lnTo>
                    <a:pt x="1418" y="629"/>
                  </a:lnTo>
                  <a:lnTo>
                    <a:pt x="1420" y="626"/>
                  </a:lnTo>
                  <a:lnTo>
                    <a:pt x="1422" y="620"/>
                  </a:lnTo>
                  <a:lnTo>
                    <a:pt x="1423" y="614"/>
                  </a:lnTo>
                  <a:lnTo>
                    <a:pt x="1423" y="610"/>
                  </a:lnTo>
                  <a:lnTo>
                    <a:pt x="1425" y="603"/>
                  </a:lnTo>
                  <a:lnTo>
                    <a:pt x="1427" y="597"/>
                  </a:lnTo>
                  <a:lnTo>
                    <a:pt x="1427" y="593"/>
                  </a:lnTo>
                  <a:lnTo>
                    <a:pt x="1429" y="588"/>
                  </a:lnTo>
                  <a:lnTo>
                    <a:pt x="1431" y="582"/>
                  </a:lnTo>
                  <a:lnTo>
                    <a:pt x="1433" y="578"/>
                  </a:lnTo>
                  <a:lnTo>
                    <a:pt x="1433" y="572"/>
                  </a:lnTo>
                  <a:lnTo>
                    <a:pt x="1435" y="567"/>
                  </a:lnTo>
                  <a:lnTo>
                    <a:pt x="1437" y="561"/>
                  </a:lnTo>
                  <a:lnTo>
                    <a:pt x="1439" y="555"/>
                  </a:lnTo>
                  <a:lnTo>
                    <a:pt x="1439" y="550"/>
                  </a:lnTo>
                  <a:lnTo>
                    <a:pt x="1442" y="544"/>
                  </a:lnTo>
                  <a:lnTo>
                    <a:pt x="1442" y="538"/>
                  </a:lnTo>
                  <a:lnTo>
                    <a:pt x="1444" y="532"/>
                  </a:lnTo>
                  <a:lnTo>
                    <a:pt x="1444" y="529"/>
                  </a:lnTo>
                  <a:lnTo>
                    <a:pt x="1446" y="523"/>
                  </a:lnTo>
                  <a:lnTo>
                    <a:pt x="1448" y="519"/>
                  </a:lnTo>
                  <a:lnTo>
                    <a:pt x="1450" y="513"/>
                  </a:lnTo>
                  <a:lnTo>
                    <a:pt x="1450" y="510"/>
                  </a:lnTo>
                  <a:lnTo>
                    <a:pt x="1452" y="504"/>
                  </a:lnTo>
                  <a:lnTo>
                    <a:pt x="1452" y="502"/>
                  </a:lnTo>
                  <a:lnTo>
                    <a:pt x="1454" y="498"/>
                  </a:lnTo>
                  <a:lnTo>
                    <a:pt x="1456" y="494"/>
                  </a:lnTo>
                  <a:lnTo>
                    <a:pt x="1456" y="489"/>
                  </a:lnTo>
                  <a:lnTo>
                    <a:pt x="1458" y="485"/>
                  </a:lnTo>
                  <a:lnTo>
                    <a:pt x="1458" y="483"/>
                  </a:lnTo>
                  <a:lnTo>
                    <a:pt x="1460" y="477"/>
                  </a:lnTo>
                  <a:lnTo>
                    <a:pt x="1463" y="472"/>
                  </a:lnTo>
                  <a:lnTo>
                    <a:pt x="1463" y="468"/>
                  </a:lnTo>
                  <a:lnTo>
                    <a:pt x="1463" y="466"/>
                  </a:lnTo>
                  <a:lnTo>
                    <a:pt x="1463" y="464"/>
                  </a:lnTo>
                  <a:lnTo>
                    <a:pt x="1465" y="464"/>
                  </a:lnTo>
                  <a:lnTo>
                    <a:pt x="1463" y="464"/>
                  </a:lnTo>
                  <a:lnTo>
                    <a:pt x="1463" y="466"/>
                  </a:lnTo>
                  <a:lnTo>
                    <a:pt x="1460" y="470"/>
                  </a:lnTo>
                  <a:lnTo>
                    <a:pt x="1456" y="473"/>
                  </a:lnTo>
                  <a:lnTo>
                    <a:pt x="1452" y="479"/>
                  </a:lnTo>
                  <a:lnTo>
                    <a:pt x="1446" y="489"/>
                  </a:lnTo>
                  <a:lnTo>
                    <a:pt x="1442" y="492"/>
                  </a:lnTo>
                  <a:lnTo>
                    <a:pt x="1441" y="496"/>
                  </a:lnTo>
                  <a:lnTo>
                    <a:pt x="1439" y="500"/>
                  </a:lnTo>
                  <a:lnTo>
                    <a:pt x="1435" y="506"/>
                  </a:lnTo>
                  <a:lnTo>
                    <a:pt x="1431" y="510"/>
                  </a:lnTo>
                  <a:lnTo>
                    <a:pt x="1427" y="515"/>
                  </a:lnTo>
                  <a:lnTo>
                    <a:pt x="1423" y="521"/>
                  </a:lnTo>
                  <a:lnTo>
                    <a:pt x="1420" y="527"/>
                  </a:lnTo>
                  <a:lnTo>
                    <a:pt x="1414" y="532"/>
                  </a:lnTo>
                  <a:lnTo>
                    <a:pt x="1412" y="538"/>
                  </a:lnTo>
                  <a:lnTo>
                    <a:pt x="1408" y="544"/>
                  </a:lnTo>
                  <a:lnTo>
                    <a:pt x="1403" y="550"/>
                  </a:lnTo>
                  <a:lnTo>
                    <a:pt x="1399" y="555"/>
                  </a:lnTo>
                  <a:lnTo>
                    <a:pt x="1393" y="563"/>
                  </a:lnTo>
                  <a:lnTo>
                    <a:pt x="1389" y="569"/>
                  </a:lnTo>
                  <a:lnTo>
                    <a:pt x="1385" y="574"/>
                  </a:lnTo>
                  <a:lnTo>
                    <a:pt x="1382" y="582"/>
                  </a:lnTo>
                  <a:lnTo>
                    <a:pt x="1378" y="588"/>
                  </a:lnTo>
                  <a:lnTo>
                    <a:pt x="1372" y="595"/>
                  </a:lnTo>
                  <a:lnTo>
                    <a:pt x="1368" y="603"/>
                  </a:lnTo>
                  <a:lnTo>
                    <a:pt x="1363" y="607"/>
                  </a:lnTo>
                  <a:lnTo>
                    <a:pt x="1359" y="614"/>
                  </a:lnTo>
                  <a:lnTo>
                    <a:pt x="1353" y="620"/>
                  </a:lnTo>
                  <a:lnTo>
                    <a:pt x="1349" y="627"/>
                  </a:lnTo>
                  <a:lnTo>
                    <a:pt x="1344" y="631"/>
                  </a:lnTo>
                  <a:lnTo>
                    <a:pt x="1340" y="639"/>
                  </a:lnTo>
                  <a:lnTo>
                    <a:pt x="1334" y="645"/>
                  </a:lnTo>
                  <a:lnTo>
                    <a:pt x="1330" y="652"/>
                  </a:lnTo>
                  <a:lnTo>
                    <a:pt x="1327" y="656"/>
                  </a:lnTo>
                  <a:lnTo>
                    <a:pt x="1321" y="662"/>
                  </a:lnTo>
                  <a:lnTo>
                    <a:pt x="1317" y="667"/>
                  </a:lnTo>
                  <a:lnTo>
                    <a:pt x="1313" y="675"/>
                  </a:lnTo>
                  <a:lnTo>
                    <a:pt x="1309" y="679"/>
                  </a:lnTo>
                  <a:lnTo>
                    <a:pt x="1306" y="684"/>
                  </a:lnTo>
                  <a:lnTo>
                    <a:pt x="1300" y="690"/>
                  </a:lnTo>
                  <a:lnTo>
                    <a:pt x="1298" y="696"/>
                  </a:lnTo>
                  <a:lnTo>
                    <a:pt x="1294" y="700"/>
                  </a:lnTo>
                  <a:lnTo>
                    <a:pt x="1290" y="703"/>
                  </a:lnTo>
                  <a:lnTo>
                    <a:pt x="1285" y="707"/>
                  </a:lnTo>
                  <a:lnTo>
                    <a:pt x="1283" y="711"/>
                  </a:lnTo>
                  <a:lnTo>
                    <a:pt x="1275" y="721"/>
                  </a:lnTo>
                  <a:lnTo>
                    <a:pt x="1271" y="726"/>
                  </a:lnTo>
                  <a:lnTo>
                    <a:pt x="1266" y="730"/>
                  </a:lnTo>
                  <a:lnTo>
                    <a:pt x="1262" y="734"/>
                  </a:lnTo>
                  <a:lnTo>
                    <a:pt x="1260" y="736"/>
                  </a:lnTo>
                  <a:lnTo>
                    <a:pt x="1258" y="738"/>
                  </a:lnTo>
                  <a:lnTo>
                    <a:pt x="1254" y="736"/>
                  </a:lnTo>
                  <a:lnTo>
                    <a:pt x="1251" y="734"/>
                  </a:lnTo>
                  <a:lnTo>
                    <a:pt x="1243" y="730"/>
                  </a:lnTo>
                  <a:lnTo>
                    <a:pt x="1237" y="726"/>
                  </a:lnTo>
                  <a:lnTo>
                    <a:pt x="1232" y="721"/>
                  </a:lnTo>
                  <a:lnTo>
                    <a:pt x="1224" y="715"/>
                  </a:lnTo>
                  <a:lnTo>
                    <a:pt x="1218" y="711"/>
                  </a:lnTo>
                  <a:lnTo>
                    <a:pt x="1211" y="705"/>
                  </a:lnTo>
                  <a:lnTo>
                    <a:pt x="1205" y="698"/>
                  </a:lnTo>
                  <a:lnTo>
                    <a:pt x="1199" y="690"/>
                  </a:lnTo>
                  <a:lnTo>
                    <a:pt x="1194" y="684"/>
                  </a:lnTo>
                  <a:lnTo>
                    <a:pt x="1192" y="679"/>
                  </a:lnTo>
                  <a:lnTo>
                    <a:pt x="1186" y="673"/>
                  </a:lnTo>
                  <a:lnTo>
                    <a:pt x="1184" y="669"/>
                  </a:lnTo>
                  <a:lnTo>
                    <a:pt x="1182" y="665"/>
                  </a:lnTo>
                  <a:lnTo>
                    <a:pt x="1184" y="662"/>
                  </a:lnTo>
                  <a:lnTo>
                    <a:pt x="1184" y="660"/>
                  </a:lnTo>
                  <a:lnTo>
                    <a:pt x="1186" y="656"/>
                  </a:lnTo>
                  <a:lnTo>
                    <a:pt x="1190" y="652"/>
                  </a:lnTo>
                  <a:lnTo>
                    <a:pt x="1195" y="646"/>
                  </a:lnTo>
                  <a:lnTo>
                    <a:pt x="1197" y="641"/>
                  </a:lnTo>
                  <a:lnTo>
                    <a:pt x="1199" y="637"/>
                  </a:lnTo>
                  <a:lnTo>
                    <a:pt x="1201" y="633"/>
                  </a:lnTo>
                  <a:lnTo>
                    <a:pt x="1207" y="629"/>
                  </a:lnTo>
                  <a:lnTo>
                    <a:pt x="1209" y="626"/>
                  </a:lnTo>
                  <a:lnTo>
                    <a:pt x="1213" y="620"/>
                  </a:lnTo>
                  <a:lnTo>
                    <a:pt x="1216" y="616"/>
                  </a:lnTo>
                  <a:lnTo>
                    <a:pt x="1220" y="612"/>
                  </a:lnTo>
                  <a:lnTo>
                    <a:pt x="1226" y="607"/>
                  </a:lnTo>
                  <a:lnTo>
                    <a:pt x="1230" y="601"/>
                  </a:lnTo>
                  <a:lnTo>
                    <a:pt x="1233" y="595"/>
                  </a:lnTo>
                  <a:lnTo>
                    <a:pt x="1239" y="589"/>
                  </a:lnTo>
                  <a:lnTo>
                    <a:pt x="1243" y="582"/>
                  </a:lnTo>
                  <a:lnTo>
                    <a:pt x="1247" y="578"/>
                  </a:lnTo>
                  <a:lnTo>
                    <a:pt x="1252" y="572"/>
                  </a:lnTo>
                  <a:lnTo>
                    <a:pt x="1258" y="567"/>
                  </a:lnTo>
                  <a:lnTo>
                    <a:pt x="1262" y="559"/>
                  </a:lnTo>
                  <a:lnTo>
                    <a:pt x="1268" y="553"/>
                  </a:lnTo>
                  <a:lnTo>
                    <a:pt x="1273" y="546"/>
                  </a:lnTo>
                  <a:lnTo>
                    <a:pt x="1277" y="540"/>
                  </a:lnTo>
                  <a:lnTo>
                    <a:pt x="1283" y="532"/>
                  </a:lnTo>
                  <a:lnTo>
                    <a:pt x="1289" y="529"/>
                  </a:lnTo>
                  <a:lnTo>
                    <a:pt x="1294" y="521"/>
                  </a:lnTo>
                  <a:lnTo>
                    <a:pt x="1300" y="515"/>
                  </a:lnTo>
                  <a:lnTo>
                    <a:pt x="1306" y="508"/>
                  </a:lnTo>
                  <a:lnTo>
                    <a:pt x="1309" y="502"/>
                  </a:lnTo>
                  <a:lnTo>
                    <a:pt x="1315" y="496"/>
                  </a:lnTo>
                  <a:lnTo>
                    <a:pt x="1319" y="489"/>
                  </a:lnTo>
                  <a:lnTo>
                    <a:pt x="1325" y="483"/>
                  </a:lnTo>
                  <a:lnTo>
                    <a:pt x="1330" y="477"/>
                  </a:lnTo>
                  <a:lnTo>
                    <a:pt x="1334" y="470"/>
                  </a:lnTo>
                  <a:lnTo>
                    <a:pt x="1340" y="464"/>
                  </a:lnTo>
                  <a:lnTo>
                    <a:pt x="1344" y="458"/>
                  </a:lnTo>
                  <a:lnTo>
                    <a:pt x="1349" y="453"/>
                  </a:lnTo>
                  <a:lnTo>
                    <a:pt x="1353" y="447"/>
                  </a:lnTo>
                  <a:lnTo>
                    <a:pt x="1359" y="441"/>
                  </a:lnTo>
                  <a:lnTo>
                    <a:pt x="1363" y="435"/>
                  </a:lnTo>
                  <a:lnTo>
                    <a:pt x="1368" y="430"/>
                  </a:lnTo>
                  <a:lnTo>
                    <a:pt x="1372" y="426"/>
                  </a:lnTo>
                  <a:lnTo>
                    <a:pt x="1376" y="422"/>
                  </a:lnTo>
                  <a:lnTo>
                    <a:pt x="1378" y="416"/>
                  </a:lnTo>
                  <a:lnTo>
                    <a:pt x="1384" y="413"/>
                  </a:lnTo>
                  <a:lnTo>
                    <a:pt x="1387" y="409"/>
                  </a:lnTo>
                  <a:lnTo>
                    <a:pt x="1389" y="405"/>
                  </a:lnTo>
                  <a:lnTo>
                    <a:pt x="1395" y="397"/>
                  </a:lnTo>
                  <a:lnTo>
                    <a:pt x="1401" y="390"/>
                  </a:lnTo>
                  <a:lnTo>
                    <a:pt x="1404" y="386"/>
                  </a:lnTo>
                  <a:lnTo>
                    <a:pt x="1408" y="382"/>
                  </a:lnTo>
                  <a:lnTo>
                    <a:pt x="1410" y="380"/>
                  </a:lnTo>
                  <a:lnTo>
                    <a:pt x="1412" y="380"/>
                  </a:lnTo>
                  <a:lnTo>
                    <a:pt x="1287" y="308"/>
                  </a:lnTo>
                  <a:lnTo>
                    <a:pt x="1032" y="529"/>
                  </a:lnTo>
                  <a:lnTo>
                    <a:pt x="1034" y="534"/>
                  </a:lnTo>
                  <a:lnTo>
                    <a:pt x="1034" y="538"/>
                  </a:lnTo>
                  <a:lnTo>
                    <a:pt x="1034" y="544"/>
                  </a:lnTo>
                  <a:lnTo>
                    <a:pt x="1034" y="550"/>
                  </a:lnTo>
                  <a:lnTo>
                    <a:pt x="1038" y="557"/>
                  </a:lnTo>
                  <a:lnTo>
                    <a:pt x="1038" y="559"/>
                  </a:lnTo>
                  <a:lnTo>
                    <a:pt x="1038" y="563"/>
                  </a:lnTo>
                  <a:lnTo>
                    <a:pt x="1038" y="567"/>
                  </a:lnTo>
                  <a:lnTo>
                    <a:pt x="1040" y="572"/>
                  </a:lnTo>
                  <a:lnTo>
                    <a:pt x="1040" y="574"/>
                  </a:lnTo>
                  <a:lnTo>
                    <a:pt x="1041" y="580"/>
                  </a:lnTo>
                  <a:lnTo>
                    <a:pt x="1041" y="584"/>
                  </a:lnTo>
                  <a:lnTo>
                    <a:pt x="1043" y="588"/>
                  </a:lnTo>
                  <a:lnTo>
                    <a:pt x="1043" y="593"/>
                  </a:lnTo>
                  <a:lnTo>
                    <a:pt x="1043" y="597"/>
                  </a:lnTo>
                  <a:lnTo>
                    <a:pt x="1043" y="603"/>
                  </a:lnTo>
                  <a:lnTo>
                    <a:pt x="1045" y="607"/>
                  </a:lnTo>
                  <a:lnTo>
                    <a:pt x="1047" y="610"/>
                  </a:lnTo>
                  <a:lnTo>
                    <a:pt x="1049" y="616"/>
                  </a:lnTo>
                  <a:lnTo>
                    <a:pt x="1049" y="620"/>
                  </a:lnTo>
                  <a:lnTo>
                    <a:pt x="1051" y="626"/>
                  </a:lnTo>
                  <a:lnTo>
                    <a:pt x="1051" y="629"/>
                  </a:lnTo>
                  <a:lnTo>
                    <a:pt x="1053" y="635"/>
                  </a:lnTo>
                  <a:lnTo>
                    <a:pt x="1053" y="639"/>
                  </a:lnTo>
                  <a:lnTo>
                    <a:pt x="1053" y="645"/>
                  </a:lnTo>
                  <a:lnTo>
                    <a:pt x="1053" y="648"/>
                  </a:lnTo>
                  <a:lnTo>
                    <a:pt x="1055" y="654"/>
                  </a:lnTo>
                  <a:lnTo>
                    <a:pt x="1057" y="658"/>
                  </a:lnTo>
                  <a:lnTo>
                    <a:pt x="1059" y="664"/>
                  </a:lnTo>
                  <a:lnTo>
                    <a:pt x="1059" y="667"/>
                  </a:lnTo>
                  <a:lnTo>
                    <a:pt x="1059" y="673"/>
                  </a:lnTo>
                  <a:lnTo>
                    <a:pt x="1059" y="677"/>
                  </a:lnTo>
                  <a:lnTo>
                    <a:pt x="1060" y="681"/>
                  </a:lnTo>
                  <a:lnTo>
                    <a:pt x="1062" y="686"/>
                  </a:lnTo>
                  <a:lnTo>
                    <a:pt x="1062" y="690"/>
                  </a:lnTo>
                  <a:lnTo>
                    <a:pt x="1062" y="696"/>
                  </a:lnTo>
                  <a:lnTo>
                    <a:pt x="1064" y="700"/>
                  </a:lnTo>
                  <a:lnTo>
                    <a:pt x="1064" y="705"/>
                  </a:lnTo>
                  <a:lnTo>
                    <a:pt x="1066" y="715"/>
                  </a:lnTo>
                  <a:lnTo>
                    <a:pt x="1068" y="721"/>
                  </a:lnTo>
                  <a:lnTo>
                    <a:pt x="1070" y="728"/>
                  </a:lnTo>
                  <a:lnTo>
                    <a:pt x="1070" y="732"/>
                  </a:lnTo>
                  <a:lnTo>
                    <a:pt x="1072" y="738"/>
                  </a:lnTo>
                  <a:lnTo>
                    <a:pt x="1072" y="742"/>
                  </a:lnTo>
                  <a:lnTo>
                    <a:pt x="1074" y="745"/>
                  </a:lnTo>
                  <a:lnTo>
                    <a:pt x="1074" y="749"/>
                  </a:lnTo>
                  <a:lnTo>
                    <a:pt x="1074" y="751"/>
                  </a:lnTo>
                  <a:lnTo>
                    <a:pt x="1074" y="755"/>
                  </a:lnTo>
                  <a:lnTo>
                    <a:pt x="1074" y="761"/>
                  </a:lnTo>
                  <a:lnTo>
                    <a:pt x="1074" y="764"/>
                  </a:lnTo>
                  <a:lnTo>
                    <a:pt x="1074" y="770"/>
                  </a:lnTo>
                  <a:lnTo>
                    <a:pt x="1074" y="776"/>
                  </a:lnTo>
                  <a:lnTo>
                    <a:pt x="1074" y="780"/>
                  </a:lnTo>
                  <a:lnTo>
                    <a:pt x="1072" y="785"/>
                  </a:lnTo>
                  <a:lnTo>
                    <a:pt x="1072" y="791"/>
                  </a:lnTo>
                  <a:lnTo>
                    <a:pt x="1072" y="797"/>
                  </a:lnTo>
                  <a:lnTo>
                    <a:pt x="1072" y="804"/>
                  </a:lnTo>
                  <a:lnTo>
                    <a:pt x="1070" y="810"/>
                  </a:lnTo>
                  <a:lnTo>
                    <a:pt x="1070" y="816"/>
                  </a:lnTo>
                  <a:lnTo>
                    <a:pt x="1070" y="821"/>
                  </a:lnTo>
                  <a:lnTo>
                    <a:pt x="1070" y="829"/>
                  </a:lnTo>
                  <a:lnTo>
                    <a:pt x="1070" y="835"/>
                  </a:lnTo>
                  <a:lnTo>
                    <a:pt x="1068" y="838"/>
                  </a:lnTo>
                  <a:lnTo>
                    <a:pt x="1068" y="844"/>
                  </a:lnTo>
                  <a:lnTo>
                    <a:pt x="1068" y="850"/>
                  </a:lnTo>
                  <a:lnTo>
                    <a:pt x="1068" y="856"/>
                  </a:lnTo>
                  <a:lnTo>
                    <a:pt x="1068" y="861"/>
                  </a:lnTo>
                  <a:lnTo>
                    <a:pt x="1068" y="865"/>
                  </a:lnTo>
                  <a:lnTo>
                    <a:pt x="1068" y="871"/>
                  </a:lnTo>
                  <a:lnTo>
                    <a:pt x="1066" y="876"/>
                  </a:lnTo>
                  <a:lnTo>
                    <a:pt x="1066" y="884"/>
                  </a:lnTo>
                  <a:lnTo>
                    <a:pt x="1066" y="888"/>
                  </a:lnTo>
                  <a:lnTo>
                    <a:pt x="1068" y="888"/>
                  </a:lnTo>
                  <a:lnTo>
                    <a:pt x="1070" y="894"/>
                  </a:lnTo>
                  <a:lnTo>
                    <a:pt x="1074" y="895"/>
                  </a:lnTo>
                  <a:lnTo>
                    <a:pt x="1074" y="899"/>
                  </a:lnTo>
                  <a:lnTo>
                    <a:pt x="1078" y="903"/>
                  </a:lnTo>
                  <a:lnTo>
                    <a:pt x="1081" y="909"/>
                  </a:lnTo>
                  <a:lnTo>
                    <a:pt x="1083" y="913"/>
                  </a:lnTo>
                  <a:lnTo>
                    <a:pt x="1087" y="918"/>
                  </a:lnTo>
                  <a:lnTo>
                    <a:pt x="1093" y="924"/>
                  </a:lnTo>
                  <a:lnTo>
                    <a:pt x="1098" y="932"/>
                  </a:lnTo>
                  <a:lnTo>
                    <a:pt x="1102" y="937"/>
                  </a:lnTo>
                  <a:lnTo>
                    <a:pt x="1106" y="943"/>
                  </a:lnTo>
                  <a:lnTo>
                    <a:pt x="1112" y="951"/>
                  </a:lnTo>
                  <a:lnTo>
                    <a:pt x="1117" y="958"/>
                  </a:lnTo>
                  <a:lnTo>
                    <a:pt x="1121" y="966"/>
                  </a:lnTo>
                  <a:lnTo>
                    <a:pt x="1125" y="973"/>
                  </a:lnTo>
                  <a:lnTo>
                    <a:pt x="1129" y="981"/>
                  </a:lnTo>
                  <a:lnTo>
                    <a:pt x="1135" y="989"/>
                  </a:lnTo>
                  <a:lnTo>
                    <a:pt x="1138" y="996"/>
                  </a:lnTo>
                  <a:lnTo>
                    <a:pt x="1144" y="1006"/>
                  </a:lnTo>
                  <a:lnTo>
                    <a:pt x="1146" y="1008"/>
                  </a:lnTo>
                  <a:lnTo>
                    <a:pt x="1148" y="1011"/>
                  </a:lnTo>
                  <a:lnTo>
                    <a:pt x="1150" y="1017"/>
                  </a:lnTo>
                  <a:lnTo>
                    <a:pt x="1152" y="1021"/>
                  </a:lnTo>
                  <a:lnTo>
                    <a:pt x="1155" y="1029"/>
                  </a:lnTo>
                  <a:lnTo>
                    <a:pt x="1159" y="1036"/>
                  </a:lnTo>
                  <a:lnTo>
                    <a:pt x="1161" y="1042"/>
                  </a:lnTo>
                  <a:lnTo>
                    <a:pt x="1165" y="1051"/>
                  </a:lnTo>
                  <a:lnTo>
                    <a:pt x="1167" y="1057"/>
                  </a:lnTo>
                  <a:lnTo>
                    <a:pt x="1169" y="1065"/>
                  </a:lnTo>
                  <a:lnTo>
                    <a:pt x="1171" y="1070"/>
                  </a:lnTo>
                  <a:lnTo>
                    <a:pt x="1171" y="1078"/>
                  </a:lnTo>
                  <a:lnTo>
                    <a:pt x="1171" y="1084"/>
                  </a:lnTo>
                  <a:lnTo>
                    <a:pt x="1171" y="1091"/>
                  </a:lnTo>
                  <a:lnTo>
                    <a:pt x="1171" y="1095"/>
                  </a:lnTo>
                  <a:lnTo>
                    <a:pt x="1171" y="1105"/>
                  </a:lnTo>
                  <a:lnTo>
                    <a:pt x="1171" y="1110"/>
                  </a:lnTo>
                  <a:lnTo>
                    <a:pt x="1169" y="1120"/>
                  </a:lnTo>
                  <a:lnTo>
                    <a:pt x="1169" y="1124"/>
                  </a:lnTo>
                  <a:lnTo>
                    <a:pt x="1169" y="1126"/>
                  </a:lnTo>
                  <a:lnTo>
                    <a:pt x="1169" y="1131"/>
                  </a:lnTo>
                  <a:lnTo>
                    <a:pt x="1169" y="1135"/>
                  </a:lnTo>
                  <a:lnTo>
                    <a:pt x="1167" y="1143"/>
                  </a:lnTo>
                  <a:lnTo>
                    <a:pt x="1167" y="1150"/>
                  </a:lnTo>
                  <a:lnTo>
                    <a:pt x="1165" y="1154"/>
                  </a:lnTo>
                  <a:lnTo>
                    <a:pt x="1165" y="1160"/>
                  </a:lnTo>
                  <a:lnTo>
                    <a:pt x="1163" y="1164"/>
                  </a:lnTo>
                  <a:lnTo>
                    <a:pt x="1163" y="1167"/>
                  </a:lnTo>
                  <a:lnTo>
                    <a:pt x="1161" y="1171"/>
                  </a:lnTo>
                  <a:lnTo>
                    <a:pt x="1161" y="1175"/>
                  </a:lnTo>
                  <a:lnTo>
                    <a:pt x="1161" y="1179"/>
                  </a:lnTo>
                  <a:lnTo>
                    <a:pt x="1161" y="1184"/>
                  </a:lnTo>
                  <a:lnTo>
                    <a:pt x="1159" y="1188"/>
                  </a:lnTo>
                  <a:lnTo>
                    <a:pt x="1159" y="1192"/>
                  </a:lnTo>
                  <a:lnTo>
                    <a:pt x="1157" y="1196"/>
                  </a:lnTo>
                  <a:lnTo>
                    <a:pt x="1157" y="1200"/>
                  </a:lnTo>
                  <a:lnTo>
                    <a:pt x="1157" y="1207"/>
                  </a:lnTo>
                  <a:lnTo>
                    <a:pt x="1155" y="1215"/>
                  </a:lnTo>
                  <a:lnTo>
                    <a:pt x="1152" y="1221"/>
                  </a:lnTo>
                  <a:lnTo>
                    <a:pt x="1152" y="1228"/>
                  </a:lnTo>
                  <a:lnTo>
                    <a:pt x="1150" y="1234"/>
                  </a:lnTo>
                  <a:lnTo>
                    <a:pt x="1148" y="1241"/>
                  </a:lnTo>
                  <a:lnTo>
                    <a:pt x="1148" y="1247"/>
                  </a:lnTo>
                  <a:lnTo>
                    <a:pt x="1148" y="1253"/>
                  </a:lnTo>
                  <a:lnTo>
                    <a:pt x="1146" y="1259"/>
                  </a:lnTo>
                  <a:lnTo>
                    <a:pt x="1144" y="1262"/>
                  </a:lnTo>
                  <a:lnTo>
                    <a:pt x="1142" y="1264"/>
                  </a:lnTo>
                  <a:lnTo>
                    <a:pt x="1142" y="1268"/>
                  </a:lnTo>
                  <a:lnTo>
                    <a:pt x="1142" y="1274"/>
                  </a:lnTo>
                  <a:lnTo>
                    <a:pt x="1142" y="1276"/>
                  </a:lnTo>
                  <a:lnTo>
                    <a:pt x="1136" y="1449"/>
                  </a:lnTo>
                  <a:lnTo>
                    <a:pt x="1066" y="1612"/>
                  </a:lnTo>
                  <a:lnTo>
                    <a:pt x="1068" y="1612"/>
                  </a:lnTo>
                  <a:lnTo>
                    <a:pt x="1074" y="1616"/>
                  </a:lnTo>
                  <a:lnTo>
                    <a:pt x="1078" y="1618"/>
                  </a:lnTo>
                  <a:lnTo>
                    <a:pt x="1083" y="1622"/>
                  </a:lnTo>
                  <a:lnTo>
                    <a:pt x="1087" y="1625"/>
                  </a:lnTo>
                  <a:lnTo>
                    <a:pt x="1093" y="1629"/>
                  </a:lnTo>
                  <a:lnTo>
                    <a:pt x="1100" y="1633"/>
                  </a:lnTo>
                  <a:lnTo>
                    <a:pt x="1108" y="1639"/>
                  </a:lnTo>
                  <a:lnTo>
                    <a:pt x="1110" y="1641"/>
                  </a:lnTo>
                  <a:lnTo>
                    <a:pt x="1114" y="1643"/>
                  </a:lnTo>
                  <a:lnTo>
                    <a:pt x="1117" y="1646"/>
                  </a:lnTo>
                  <a:lnTo>
                    <a:pt x="1123" y="1650"/>
                  </a:lnTo>
                  <a:lnTo>
                    <a:pt x="1127" y="1652"/>
                  </a:lnTo>
                  <a:lnTo>
                    <a:pt x="1131" y="1654"/>
                  </a:lnTo>
                  <a:lnTo>
                    <a:pt x="1136" y="1658"/>
                  </a:lnTo>
                  <a:lnTo>
                    <a:pt x="1140" y="1662"/>
                  </a:lnTo>
                  <a:lnTo>
                    <a:pt x="1144" y="1663"/>
                  </a:lnTo>
                  <a:lnTo>
                    <a:pt x="1150" y="1667"/>
                  </a:lnTo>
                  <a:lnTo>
                    <a:pt x="1154" y="1671"/>
                  </a:lnTo>
                  <a:lnTo>
                    <a:pt x="1159" y="1675"/>
                  </a:lnTo>
                  <a:lnTo>
                    <a:pt x="1163" y="1679"/>
                  </a:lnTo>
                  <a:lnTo>
                    <a:pt x="1167" y="1682"/>
                  </a:lnTo>
                  <a:lnTo>
                    <a:pt x="1171" y="1684"/>
                  </a:lnTo>
                  <a:lnTo>
                    <a:pt x="1176" y="1688"/>
                  </a:lnTo>
                  <a:lnTo>
                    <a:pt x="1182" y="1692"/>
                  </a:lnTo>
                  <a:lnTo>
                    <a:pt x="1186" y="1696"/>
                  </a:lnTo>
                  <a:lnTo>
                    <a:pt x="1192" y="1698"/>
                  </a:lnTo>
                  <a:lnTo>
                    <a:pt x="1195" y="1701"/>
                  </a:lnTo>
                  <a:lnTo>
                    <a:pt x="1201" y="1705"/>
                  </a:lnTo>
                  <a:lnTo>
                    <a:pt x="1205" y="1709"/>
                  </a:lnTo>
                  <a:lnTo>
                    <a:pt x="1209" y="1713"/>
                  </a:lnTo>
                  <a:lnTo>
                    <a:pt x="1214" y="1717"/>
                  </a:lnTo>
                  <a:lnTo>
                    <a:pt x="1218" y="1720"/>
                  </a:lnTo>
                  <a:lnTo>
                    <a:pt x="1222" y="1724"/>
                  </a:lnTo>
                  <a:lnTo>
                    <a:pt x="1226" y="1726"/>
                  </a:lnTo>
                  <a:lnTo>
                    <a:pt x="1232" y="1732"/>
                  </a:lnTo>
                  <a:lnTo>
                    <a:pt x="1235" y="1736"/>
                  </a:lnTo>
                  <a:lnTo>
                    <a:pt x="1241" y="1738"/>
                  </a:lnTo>
                  <a:lnTo>
                    <a:pt x="1245" y="1741"/>
                  </a:lnTo>
                  <a:lnTo>
                    <a:pt x="1249" y="1747"/>
                  </a:lnTo>
                  <a:lnTo>
                    <a:pt x="1256" y="1753"/>
                  </a:lnTo>
                  <a:lnTo>
                    <a:pt x="1264" y="1760"/>
                  </a:lnTo>
                  <a:lnTo>
                    <a:pt x="1270" y="1766"/>
                  </a:lnTo>
                  <a:lnTo>
                    <a:pt x="1275" y="1772"/>
                  </a:lnTo>
                  <a:lnTo>
                    <a:pt x="1281" y="1779"/>
                  </a:lnTo>
                  <a:lnTo>
                    <a:pt x="1287" y="1785"/>
                  </a:lnTo>
                  <a:lnTo>
                    <a:pt x="1290" y="1791"/>
                  </a:lnTo>
                  <a:lnTo>
                    <a:pt x="1294" y="1797"/>
                  </a:lnTo>
                  <a:lnTo>
                    <a:pt x="1300" y="1804"/>
                  </a:lnTo>
                  <a:lnTo>
                    <a:pt x="1304" y="1810"/>
                  </a:lnTo>
                  <a:lnTo>
                    <a:pt x="1308" y="1817"/>
                  </a:lnTo>
                  <a:lnTo>
                    <a:pt x="1309" y="1825"/>
                  </a:lnTo>
                  <a:lnTo>
                    <a:pt x="1313" y="1831"/>
                  </a:lnTo>
                  <a:lnTo>
                    <a:pt x="1315" y="1835"/>
                  </a:lnTo>
                  <a:lnTo>
                    <a:pt x="1317" y="1838"/>
                  </a:lnTo>
                  <a:lnTo>
                    <a:pt x="1319" y="1842"/>
                  </a:lnTo>
                  <a:lnTo>
                    <a:pt x="1321" y="1850"/>
                  </a:lnTo>
                  <a:lnTo>
                    <a:pt x="1325" y="1859"/>
                  </a:lnTo>
                  <a:lnTo>
                    <a:pt x="1327" y="1863"/>
                  </a:lnTo>
                  <a:lnTo>
                    <a:pt x="1330" y="1867"/>
                  </a:lnTo>
                  <a:lnTo>
                    <a:pt x="1330" y="1871"/>
                  </a:lnTo>
                  <a:lnTo>
                    <a:pt x="1334" y="1876"/>
                  </a:lnTo>
                  <a:lnTo>
                    <a:pt x="1334" y="1880"/>
                  </a:lnTo>
                  <a:lnTo>
                    <a:pt x="1334" y="1884"/>
                  </a:lnTo>
                  <a:lnTo>
                    <a:pt x="1336" y="1888"/>
                  </a:lnTo>
                  <a:lnTo>
                    <a:pt x="1340" y="1892"/>
                  </a:lnTo>
                  <a:lnTo>
                    <a:pt x="1340" y="1895"/>
                  </a:lnTo>
                  <a:lnTo>
                    <a:pt x="1340" y="1899"/>
                  </a:lnTo>
                  <a:lnTo>
                    <a:pt x="1344" y="1905"/>
                  </a:lnTo>
                  <a:lnTo>
                    <a:pt x="1344" y="1909"/>
                  </a:lnTo>
                  <a:lnTo>
                    <a:pt x="1347" y="1916"/>
                  </a:lnTo>
                  <a:lnTo>
                    <a:pt x="1349" y="1924"/>
                  </a:lnTo>
                  <a:lnTo>
                    <a:pt x="1351" y="1931"/>
                  </a:lnTo>
                  <a:lnTo>
                    <a:pt x="1353" y="1939"/>
                  </a:lnTo>
                  <a:lnTo>
                    <a:pt x="1355" y="1945"/>
                  </a:lnTo>
                  <a:lnTo>
                    <a:pt x="1359" y="1952"/>
                  </a:lnTo>
                  <a:lnTo>
                    <a:pt x="1359" y="1958"/>
                  </a:lnTo>
                  <a:lnTo>
                    <a:pt x="1361" y="1964"/>
                  </a:lnTo>
                  <a:lnTo>
                    <a:pt x="1363" y="1968"/>
                  </a:lnTo>
                  <a:lnTo>
                    <a:pt x="1363" y="1973"/>
                  </a:lnTo>
                  <a:lnTo>
                    <a:pt x="1365" y="1975"/>
                  </a:lnTo>
                  <a:lnTo>
                    <a:pt x="1365" y="1979"/>
                  </a:lnTo>
                  <a:lnTo>
                    <a:pt x="1366" y="1983"/>
                  </a:lnTo>
                  <a:lnTo>
                    <a:pt x="1368" y="1987"/>
                  </a:lnTo>
                  <a:lnTo>
                    <a:pt x="1366" y="1987"/>
                  </a:lnTo>
                  <a:lnTo>
                    <a:pt x="1365" y="1989"/>
                  </a:lnTo>
                  <a:lnTo>
                    <a:pt x="1359" y="1990"/>
                  </a:lnTo>
                  <a:lnTo>
                    <a:pt x="1357" y="1994"/>
                  </a:lnTo>
                  <a:lnTo>
                    <a:pt x="1351" y="1998"/>
                  </a:lnTo>
                  <a:lnTo>
                    <a:pt x="1346" y="2004"/>
                  </a:lnTo>
                  <a:lnTo>
                    <a:pt x="1340" y="2008"/>
                  </a:lnTo>
                  <a:lnTo>
                    <a:pt x="1334" y="2013"/>
                  </a:lnTo>
                  <a:lnTo>
                    <a:pt x="1325" y="2015"/>
                  </a:lnTo>
                  <a:lnTo>
                    <a:pt x="1319" y="2021"/>
                  </a:lnTo>
                  <a:lnTo>
                    <a:pt x="1309" y="2023"/>
                  </a:lnTo>
                  <a:lnTo>
                    <a:pt x="1304" y="2027"/>
                  </a:lnTo>
                  <a:lnTo>
                    <a:pt x="1296" y="2028"/>
                  </a:lnTo>
                  <a:lnTo>
                    <a:pt x="1290" y="2028"/>
                  </a:lnTo>
                  <a:lnTo>
                    <a:pt x="1285" y="2028"/>
                  </a:lnTo>
                  <a:lnTo>
                    <a:pt x="1281" y="2027"/>
                  </a:lnTo>
                  <a:lnTo>
                    <a:pt x="1279" y="2023"/>
                  </a:lnTo>
                  <a:lnTo>
                    <a:pt x="1275" y="2021"/>
                  </a:lnTo>
                  <a:lnTo>
                    <a:pt x="1273" y="2017"/>
                  </a:lnTo>
                  <a:lnTo>
                    <a:pt x="1270" y="2013"/>
                  </a:lnTo>
                  <a:lnTo>
                    <a:pt x="1266" y="2008"/>
                  </a:lnTo>
                  <a:lnTo>
                    <a:pt x="1264" y="2002"/>
                  </a:lnTo>
                  <a:lnTo>
                    <a:pt x="1260" y="1996"/>
                  </a:lnTo>
                  <a:lnTo>
                    <a:pt x="1258" y="1990"/>
                  </a:lnTo>
                  <a:lnTo>
                    <a:pt x="1254" y="1983"/>
                  </a:lnTo>
                  <a:lnTo>
                    <a:pt x="1251" y="1975"/>
                  </a:lnTo>
                  <a:lnTo>
                    <a:pt x="1247" y="1968"/>
                  </a:lnTo>
                  <a:lnTo>
                    <a:pt x="1245" y="1960"/>
                  </a:lnTo>
                  <a:lnTo>
                    <a:pt x="1241" y="1952"/>
                  </a:lnTo>
                  <a:lnTo>
                    <a:pt x="1237" y="1945"/>
                  </a:lnTo>
                  <a:lnTo>
                    <a:pt x="1233" y="1937"/>
                  </a:lnTo>
                  <a:lnTo>
                    <a:pt x="1232" y="1930"/>
                  </a:lnTo>
                  <a:lnTo>
                    <a:pt x="1230" y="1924"/>
                  </a:lnTo>
                  <a:lnTo>
                    <a:pt x="1226" y="1920"/>
                  </a:lnTo>
                  <a:lnTo>
                    <a:pt x="1226" y="1916"/>
                  </a:lnTo>
                  <a:lnTo>
                    <a:pt x="1224" y="1914"/>
                  </a:lnTo>
                  <a:lnTo>
                    <a:pt x="1220" y="1905"/>
                  </a:lnTo>
                  <a:lnTo>
                    <a:pt x="1218" y="1899"/>
                  </a:lnTo>
                  <a:lnTo>
                    <a:pt x="1214" y="1890"/>
                  </a:lnTo>
                  <a:lnTo>
                    <a:pt x="1213" y="1884"/>
                  </a:lnTo>
                  <a:lnTo>
                    <a:pt x="1211" y="1878"/>
                  </a:lnTo>
                  <a:lnTo>
                    <a:pt x="1209" y="1873"/>
                  </a:lnTo>
                  <a:lnTo>
                    <a:pt x="1207" y="1865"/>
                  </a:lnTo>
                  <a:lnTo>
                    <a:pt x="1203" y="1861"/>
                  </a:lnTo>
                  <a:lnTo>
                    <a:pt x="1201" y="1857"/>
                  </a:lnTo>
                  <a:lnTo>
                    <a:pt x="1201" y="1854"/>
                  </a:lnTo>
                  <a:lnTo>
                    <a:pt x="1199" y="1850"/>
                  </a:lnTo>
                  <a:lnTo>
                    <a:pt x="1199" y="1848"/>
                  </a:lnTo>
                  <a:lnTo>
                    <a:pt x="945" y="1682"/>
                  </a:lnTo>
                  <a:lnTo>
                    <a:pt x="922" y="1757"/>
                  </a:lnTo>
                  <a:lnTo>
                    <a:pt x="922" y="1759"/>
                  </a:lnTo>
                  <a:lnTo>
                    <a:pt x="926" y="1762"/>
                  </a:lnTo>
                  <a:lnTo>
                    <a:pt x="929" y="1766"/>
                  </a:lnTo>
                  <a:lnTo>
                    <a:pt x="935" y="1770"/>
                  </a:lnTo>
                  <a:lnTo>
                    <a:pt x="937" y="1774"/>
                  </a:lnTo>
                  <a:lnTo>
                    <a:pt x="945" y="1778"/>
                  </a:lnTo>
                  <a:lnTo>
                    <a:pt x="948" y="1783"/>
                  </a:lnTo>
                  <a:lnTo>
                    <a:pt x="954" y="1787"/>
                  </a:lnTo>
                  <a:lnTo>
                    <a:pt x="960" y="1793"/>
                  </a:lnTo>
                  <a:lnTo>
                    <a:pt x="965" y="1800"/>
                  </a:lnTo>
                  <a:lnTo>
                    <a:pt x="973" y="1806"/>
                  </a:lnTo>
                  <a:lnTo>
                    <a:pt x="979" y="1812"/>
                  </a:lnTo>
                  <a:lnTo>
                    <a:pt x="986" y="1819"/>
                  </a:lnTo>
                  <a:lnTo>
                    <a:pt x="994" y="1825"/>
                  </a:lnTo>
                  <a:lnTo>
                    <a:pt x="1000" y="1833"/>
                  </a:lnTo>
                  <a:lnTo>
                    <a:pt x="1007" y="1840"/>
                  </a:lnTo>
                  <a:lnTo>
                    <a:pt x="1013" y="1846"/>
                  </a:lnTo>
                  <a:lnTo>
                    <a:pt x="1022" y="1852"/>
                  </a:lnTo>
                  <a:lnTo>
                    <a:pt x="1028" y="1859"/>
                  </a:lnTo>
                  <a:lnTo>
                    <a:pt x="1034" y="1865"/>
                  </a:lnTo>
                  <a:lnTo>
                    <a:pt x="1041" y="1873"/>
                  </a:lnTo>
                  <a:lnTo>
                    <a:pt x="1049" y="1880"/>
                  </a:lnTo>
                  <a:lnTo>
                    <a:pt x="1053" y="1884"/>
                  </a:lnTo>
                  <a:lnTo>
                    <a:pt x="1059" y="1890"/>
                  </a:lnTo>
                  <a:lnTo>
                    <a:pt x="1062" y="1895"/>
                  </a:lnTo>
                  <a:lnTo>
                    <a:pt x="1068" y="1901"/>
                  </a:lnTo>
                  <a:lnTo>
                    <a:pt x="1074" y="1907"/>
                  </a:lnTo>
                  <a:lnTo>
                    <a:pt x="1076" y="1911"/>
                  </a:lnTo>
                  <a:lnTo>
                    <a:pt x="1078" y="1914"/>
                  </a:lnTo>
                  <a:lnTo>
                    <a:pt x="1083" y="1918"/>
                  </a:lnTo>
                  <a:lnTo>
                    <a:pt x="1083" y="1920"/>
                  </a:lnTo>
                  <a:lnTo>
                    <a:pt x="1085" y="1924"/>
                  </a:lnTo>
                  <a:lnTo>
                    <a:pt x="1087" y="1930"/>
                  </a:lnTo>
                  <a:lnTo>
                    <a:pt x="1093" y="1933"/>
                  </a:lnTo>
                  <a:lnTo>
                    <a:pt x="1093" y="1937"/>
                  </a:lnTo>
                  <a:lnTo>
                    <a:pt x="1098" y="1943"/>
                  </a:lnTo>
                  <a:lnTo>
                    <a:pt x="1100" y="1949"/>
                  </a:lnTo>
                  <a:lnTo>
                    <a:pt x="1104" y="1954"/>
                  </a:lnTo>
                  <a:lnTo>
                    <a:pt x="1108" y="1960"/>
                  </a:lnTo>
                  <a:lnTo>
                    <a:pt x="1110" y="1966"/>
                  </a:lnTo>
                  <a:lnTo>
                    <a:pt x="1114" y="1973"/>
                  </a:lnTo>
                  <a:lnTo>
                    <a:pt x="1117" y="1981"/>
                  </a:lnTo>
                  <a:lnTo>
                    <a:pt x="1121" y="1987"/>
                  </a:lnTo>
                  <a:lnTo>
                    <a:pt x="1125" y="1992"/>
                  </a:lnTo>
                  <a:lnTo>
                    <a:pt x="1127" y="2002"/>
                  </a:lnTo>
                  <a:lnTo>
                    <a:pt x="1133" y="2008"/>
                  </a:lnTo>
                  <a:lnTo>
                    <a:pt x="1135" y="2015"/>
                  </a:lnTo>
                  <a:lnTo>
                    <a:pt x="1136" y="2023"/>
                  </a:lnTo>
                  <a:lnTo>
                    <a:pt x="1140" y="2028"/>
                  </a:lnTo>
                  <a:lnTo>
                    <a:pt x="1144" y="2034"/>
                  </a:lnTo>
                  <a:lnTo>
                    <a:pt x="1148" y="2040"/>
                  </a:lnTo>
                  <a:lnTo>
                    <a:pt x="1150" y="2047"/>
                  </a:lnTo>
                  <a:lnTo>
                    <a:pt x="1152" y="2053"/>
                  </a:lnTo>
                  <a:lnTo>
                    <a:pt x="1155" y="2059"/>
                  </a:lnTo>
                  <a:lnTo>
                    <a:pt x="1157" y="2065"/>
                  </a:lnTo>
                  <a:lnTo>
                    <a:pt x="1157" y="2070"/>
                  </a:lnTo>
                  <a:lnTo>
                    <a:pt x="1159" y="2074"/>
                  </a:lnTo>
                  <a:lnTo>
                    <a:pt x="1161" y="2080"/>
                  </a:lnTo>
                  <a:lnTo>
                    <a:pt x="1161" y="2087"/>
                  </a:lnTo>
                  <a:lnTo>
                    <a:pt x="1161" y="2091"/>
                  </a:lnTo>
                  <a:lnTo>
                    <a:pt x="1161" y="2097"/>
                  </a:lnTo>
                  <a:lnTo>
                    <a:pt x="1157" y="2101"/>
                  </a:lnTo>
                  <a:lnTo>
                    <a:pt x="1150" y="2106"/>
                  </a:lnTo>
                  <a:lnTo>
                    <a:pt x="1144" y="2112"/>
                  </a:lnTo>
                  <a:lnTo>
                    <a:pt x="1138" y="2116"/>
                  </a:lnTo>
                  <a:lnTo>
                    <a:pt x="1136" y="2118"/>
                  </a:lnTo>
                  <a:lnTo>
                    <a:pt x="1131" y="2122"/>
                  </a:lnTo>
                  <a:lnTo>
                    <a:pt x="1127" y="2125"/>
                  </a:lnTo>
                  <a:lnTo>
                    <a:pt x="1123" y="2125"/>
                  </a:lnTo>
                  <a:lnTo>
                    <a:pt x="1117" y="2129"/>
                  </a:lnTo>
                  <a:lnTo>
                    <a:pt x="1114" y="2131"/>
                  </a:lnTo>
                  <a:lnTo>
                    <a:pt x="1110" y="2137"/>
                  </a:lnTo>
                  <a:lnTo>
                    <a:pt x="1104" y="2137"/>
                  </a:lnTo>
                  <a:lnTo>
                    <a:pt x="1100" y="2139"/>
                  </a:lnTo>
                  <a:lnTo>
                    <a:pt x="1097" y="2141"/>
                  </a:lnTo>
                  <a:lnTo>
                    <a:pt x="1093" y="2142"/>
                  </a:lnTo>
                  <a:lnTo>
                    <a:pt x="1087" y="2144"/>
                  </a:lnTo>
                  <a:lnTo>
                    <a:pt x="1083" y="2146"/>
                  </a:lnTo>
                  <a:lnTo>
                    <a:pt x="1078" y="2148"/>
                  </a:lnTo>
                  <a:lnTo>
                    <a:pt x="1076" y="2150"/>
                  </a:lnTo>
                  <a:lnTo>
                    <a:pt x="1070" y="2150"/>
                  </a:lnTo>
                  <a:lnTo>
                    <a:pt x="1064" y="2152"/>
                  </a:lnTo>
                  <a:lnTo>
                    <a:pt x="1062" y="2152"/>
                  </a:lnTo>
                  <a:lnTo>
                    <a:pt x="1062" y="2150"/>
                  </a:lnTo>
                  <a:lnTo>
                    <a:pt x="1060" y="2150"/>
                  </a:lnTo>
                  <a:lnTo>
                    <a:pt x="1060" y="2146"/>
                  </a:lnTo>
                  <a:lnTo>
                    <a:pt x="1059" y="2144"/>
                  </a:lnTo>
                  <a:lnTo>
                    <a:pt x="1057" y="2141"/>
                  </a:lnTo>
                  <a:lnTo>
                    <a:pt x="1053" y="2137"/>
                  </a:lnTo>
                  <a:lnTo>
                    <a:pt x="1053" y="2131"/>
                  </a:lnTo>
                  <a:lnTo>
                    <a:pt x="1049" y="2125"/>
                  </a:lnTo>
                  <a:lnTo>
                    <a:pt x="1045" y="2122"/>
                  </a:lnTo>
                  <a:lnTo>
                    <a:pt x="1041" y="2114"/>
                  </a:lnTo>
                  <a:lnTo>
                    <a:pt x="1036" y="2108"/>
                  </a:lnTo>
                  <a:lnTo>
                    <a:pt x="1032" y="2101"/>
                  </a:lnTo>
                  <a:lnTo>
                    <a:pt x="1028" y="2095"/>
                  </a:lnTo>
                  <a:lnTo>
                    <a:pt x="1024" y="2087"/>
                  </a:lnTo>
                  <a:lnTo>
                    <a:pt x="1019" y="2080"/>
                  </a:lnTo>
                  <a:lnTo>
                    <a:pt x="1013" y="2072"/>
                  </a:lnTo>
                  <a:lnTo>
                    <a:pt x="1009" y="2066"/>
                  </a:lnTo>
                  <a:lnTo>
                    <a:pt x="1003" y="2061"/>
                  </a:lnTo>
                  <a:lnTo>
                    <a:pt x="1002" y="2057"/>
                  </a:lnTo>
                  <a:lnTo>
                    <a:pt x="1000" y="2053"/>
                  </a:lnTo>
                  <a:lnTo>
                    <a:pt x="996" y="2049"/>
                  </a:lnTo>
                  <a:lnTo>
                    <a:pt x="988" y="2042"/>
                  </a:lnTo>
                  <a:lnTo>
                    <a:pt x="984" y="2034"/>
                  </a:lnTo>
                  <a:lnTo>
                    <a:pt x="979" y="2027"/>
                  </a:lnTo>
                  <a:lnTo>
                    <a:pt x="971" y="2017"/>
                  </a:lnTo>
                  <a:lnTo>
                    <a:pt x="965" y="2013"/>
                  </a:lnTo>
                  <a:lnTo>
                    <a:pt x="960" y="2006"/>
                  </a:lnTo>
                  <a:lnTo>
                    <a:pt x="954" y="1998"/>
                  </a:lnTo>
                  <a:lnTo>
                    <a:pt x="948" y="1992"/>
                  </a:lnTo>
                  <a:lnTo>
                    <a:pt x="941" y="1987"/>
                  </a:lnTo>
                  <a:lnTo>
                    <a:pt x="937" y="1981"/>
                  </a:lnTo>
                  <a:lnTo>
                    <a:pt x="929" y="1975"/>
                  </a:lnTo>
                  <a:lnTo>
                    <a:pt x="926" y="1973"/>
                  </a:lnTo>
                  <a:lnTo>
                    <a:pt x="920" y="1968"/>
                  </a:lnTo>
                  <a:lnTo>
                    <a:pt x="916" y="1966"/>
                  </a:lnTo>
                  <a:lnTo>
                    <a:pt x="910" y="1964"/>
                  </a:lnTo>
                  <a:lnTo>
                    <a:pt x="905" y="1960"/>
                  </a:lnTo>
                  <a:lnTo>
                    <a:pt x="901" y="1958"/>
                  </a:lnTo>
                  <a:lnTo>
                    <a:pt x="895" y="1954"/>
                  </a:lnTo>
                  <a:lnTo>
                    <a:pt x="889" y="1952"/>
                  </a:lnTo>
                  <a:lnTo>
                    <a:pt x="884" y="1951"/>
                  </a:lnTo>
                  <a:lnTo>
                    <a:pt x="876" y="1949"/>
                  </a:lnTo>
                  <a:lnTo>
                    <a:pt x="872" y="1947"/>
                  </a:lnTo>
                  <a:lnTo>
                    <a:pt x="867" y="1943"/>
                  </a:lnTo>
                  <a:lnTo>
                    <a:pt x="861" y="1943"/>
                  </a:lnTo>
                  <a:lnTo>
                    <a:pt x="853" y="1941"/>
                  </a:lnTo>
                  <a:lnTo>
                    <a:pt x="849" y="1939"/>
                  </a:lnTo>
                  <a:lnTo>
                    <a:pt x="842" y="1937"/>
                  </a:lnTo>
                  <a:lnTo>
                    <a:pt x="836" y="1935"/>
                  </a:lnTo>
                  <a:lnTo>
                    <a:pt x="830" y="1933"/>
                  </a:lnTo>
                  <a:lnTo>
                    <a:pt x="827" y="1933"/>
                  </a:lnTo>
                  <a:lnTo>
                    <a:pt x="821" y="1931"/>
                  </a:lnTo>
                  <a:lnTo>
                    <a:pt x="815" y="1931"/>
                  </a:lnTo>
                  <a:lnTo>
                    <a:pt x="811" y="1930"/>
                  </a:lnTo>
                  <a:lnTo>
                    <a:pt x="806" y="1930"/>
                  </a:lnTo>
                  <a:lnTo>
                    <a:pt x="802" y="1930"/>
                  </a:lnTo>
                  <a:lnTo>
                    <a:pt x="798" y="1928"/>
                  </a:lnTo>
                  <a:lnTo>
                    <a:pt x="794" y="1926"/>
                  </a:lnTo>
                  <a:lnTo>
                    <a:pt x="792" y="1926"/>
                  </a:lnTo>
                  <a:lnTo>
                    <a:pt x="785" y="1924"/>
                  </a:lnTo>
                  <a:lnTo>
                    <a:pt x="781" y="1924"/>
                  </a:lnTo>
                  <a:lnTo>
                    <a:pt x="777" y="1924"/>
                  </a:lnTo>
                  <a:lnTo>
                    <a:pt x="775" y="1924"/>
                  </a:lnTo>
                  <a:lnTo>
                    <a:pt x="770" y="1918"/>
                  </a:lnTo>
                  <a:lnTo>
                    <a:pt x="766" y="1914"/>
                  </a:lnTo>
                  <a:lnTo>
                    <a:pt x="762" y="1912"/>
                  </a:lnTo>
                  <a:lnTo>
                    <a:pt x="756" y="1909"/>
                  </a:lnTo>
                  <a:lnTo>
                    <a:pt x="751" y="1903"/>
                  </a:lnTo>
                  <a:lnTo>
                    <a:pt x="745" y="1897"/>
                  </a:lnTo>
                  <a:lnTo>
                    <a:pt x="737" y="1892"/>
                  </a:lnTo>
                  <a:lnTo>
                    <a:pt x="732" y="1886"/>
                  </a:lnTo>
                  <a:lnTo>
                    <a:pt x="722" y="1880"/>
                  </a:lnTo>
                  <a:lnTo>
                    <a:pt x="718" y="1878"/>
                  </a:lnTo>
                  <a:lnTo>
                    <a:pt x="715" y="1874"/>
                  </a:lnTo>
                  <a:lnTo>
                    <a:pt x="711" y="1871"/>
                  </a:lnTo>
                  <a:lnTo>
                    <a:pt x="707" y="1869"/>
                  </a:lnTo>
                  <a:lnTo>
                    <a:pt x="697" y="1863"/>
                  </a:lnTo>
                  <a:lnTo>
                    <a:pt x="692" y="1857"/>
                  </a:lnTo>
                  <a:lnTo>
                    <a:pt x="688" y="1854"/>
                  </a:lnTo>
                  <a:lnTo>
                    <a:pt x="684" y="1850"/>
                  </a:lnTo>
                  <a:lnTo>
                    <a:pt x="678" y="1846"/>
                  </a:lnTo>
                  <a:lnTo>
                    <a:pt x="675" y="1844"/>
                  </a:lnTo>
                  <a:lnTo>
                    <a:pt x="671" y="1840"/>
                  </a:lnTo>
                  <a:lnTo>
                    <a:pt x="665" y="1838"/>
                  </a:lnTo>
                  <a:lnTo>
                    <a:pt x="661" y="1835"/>
                  </a:lnTo>
                  <a:lnTo>
                    <a:pt x="659" y="1831"/>
                  </a:lnTo>
                  <a:lnTo>
                    <a:pt x="654" y="1829"/>
                  </a:lnTo>
                  <a:lnTo>
                    <a:pt x="648" y="1825"/>
                  </a:lnTo>
                  <a:lnTo>
                    <a:pt x="644" y="1821"/>
                  </a:lnTo>
                  <a:lnTo>
                    <a:pt x="642" y="1821"/>
                  </a:lnTo>
                  <a:lnTo>
                    <a:pt x="635" y="1816"/>
                  </a:lnTo>
                  <a:lnTo>
                    <a:pt x="627" y="1810"/>
                  </a:lnTo>
                  <a:lnTo>
                    <a:pt x="619" y="1806"/>
                  </a:lnTo>
                  <a:lnTo>
                    <a:pt x="614" y="1800"/>
                  </a:lnTo>
                  <a:lnTo>
                    <a:pt x="606" y="1798"/>
                  </a:lnTo>
                  <a:lnTo>
                    <a:pt x="602" y="1797"/>
                  </a:lnTo>
                  <a:lnTo>
                    <a:pt x="597" y="1795"/>
                  </a:lnTo>
                  <a:lnTo>
                    <a:pt x="593" y="1793"/>
                  </a:lnTo>
                  <a:lnTo>
                    <a:pt x="589" y="1791"/>
                  </a:lnTo>
                  <a:lnTo>
                    <a:pt x="587" y="1793"/>
                  </a:lnTo>
                  <a:lnTo>
                    <a:pt x="580" y="1793"/>
                  </a:lnTo>
                  <a:lnTo>
                    <a:pt x="576" y="1797"/>
                  </a:lnTo>
                  <a:lnTo>
                    <a:pt x="570" y="1802"/>
                  </a:lnTo>
                  <a:lnTo>
                    <a:pt x="566" y="1810"/>
                  </a:lnTo>
                  <a:lnTo>
                    <a:pt x="564" y="1814"/>
                  </a:lnTo>
                  <a:lnTo>
                    <a:pt x="562" y="1817"/>
                  </a:lnTo>
                  <a:lnTo>
                    <a:pt x="561" y="1821"/>
                  </a:lnTo>
                  <a:lnTo>
                    <a:pt x="557" y="1827"/>
                  </a:lnTo>
                  <a:lnTo>
                    <a:pt x="555" y="1831"/>
                  </a:lnTo>
                  <a:lnTo>
                    <a:pt x="553" y="1836"/>
                  </a:lnTo>
                  <a:lnTo>
                    <a:pt x="551" y="1842"/>
                  </a:lnTo>
                  <a:lnTo>
                    <a:pt x="551" y="1848"/>
                  </a:lnTo>
                  <a:lnTo>
                    <a:pt x="547" y="1852"/>
                  </a:lnTo>
                  <a:lnTo>
                    <a:pt x="545" y="1857"/>
                  </a:lnTo>
                  <a:lnTo>
                    <a:pt x="545" y="1861"/>
                  </a:lnTo>
                  <a:lnTo>
                    <a:pt x="543" y="1867"/>
                  </a:lnTo>
                  <a:lnTo>
                    <a:pt x="540" y="1871"/>
                  </a:lnTo>
                  <a:lnTo>
                    <a:pt x="540" y="1876"/>
                  </a:lnTo>
                  <a:lnTo>
                    <a:pt x="538" y="1880"/>
                  </a:lnTo>
                  <a:lnTo>
                    <a:pt x="538" y="1884"/>
                  </a:lnTo>
                  <a:lnTo>
                    <a:pt x="536" y="1892"/>
                  </a:lnTo>
                  <a:lnTo>
                    <a:pt x="534" y="1897"/>
                  </a:lnTo>
                  <a:lnTo>
                    <a:pt x="534" y="1901"/>
                  </a:lnTo>
                  <a:lnTo>
                    <a:pt x="534" y="1903"/>
                  </a:lnTo>
                  <a:lnTo>
                    <a:pt x="530" y="1903"/>
                  </a:lnTo>
                  <a:lnTo>
                    <a:pt x="526" y="1903"/>
                  </a:lnTo>
                  <a:lnTo>
                    <a:pt x="524" y="1903"/>
                  </a:lnTo>
                  <a:lnTo>
                    <a:pt x="521" y="1903"/>
                  </a:lnTo>
                  <a:lnTo>
                    <a:pt x="515" y="1903"/>
                  </a:lnTo>
                  <a:lnTo>
                    <a:pt x="511" y="1903"/>
                  </a:lnTo>
                  <a:lnTo>
                    <a:pt x="505" y="1903"/>
                  </a:lnTo>
                  <a:lnTo>
                    <a:pt x="502" y="1905"/>
                  </a:lnTo>
                  <a:lnTo>
                    <a:pt x="496" y="1905"/>
                  </a:lnTo>
                  <a:lnTo>
                    <a:pt x="490" y="1907"/>
                  </a:lnTo>
                  <a:lnTo>
                    <a:pt x="481" y="1907"/>
                  </a:lnTo>
                  <a:lnTo>
                    <a:pt x="475" y="1909"/>
                  </a:lnTo>
                  <a:lnTo>
                    <a:pt x="467" y="1909"/>
                  </a:lnTo>
                  <a:lnTo>
                    <a:pt x="460" y="1911"/>
                  </a:lnTo>
                  <a:lnTo>
                    <a:pt x="456" y="1911"/>
                  </a:lnTo>
                  <a:lnTo>
                    <a:pt x="452" y="1912"/>
                  </a:lnTo>
                  <a:lnTo>
                    <a:pt x="447" y="1912"/>
                  </a:lnTo>
                  <a:lnTo>
                    <a:pt x="441" y="1914"/>
                  </a:lnTo>
                  <a:lnTo>
                    <a:pt x="437" y="1914"/>
                  </a:lnTo>
                  <a:lnTo>
                    <a:pt x="433" y="1914"/>
                  </a:lnTo>
                  <a:lnTo>
                    <a:pt x="429" y="1916"/>
                  </a:lnTo>
                  <a:lnTo>
                    <a:pt x="424" y="1918"/>
                  </a:lnTo>
                  <a:lnTo>
                    <a:pt x="420" y="1918"/>
                  </a:lnTo>
                  <a:lnTo>
                    <a:pt x="416" y="1920"/>
                  </a:lnTo>
                  <a:lnTo>
                    <a:pt x="410" y="1920"/>
                  </a:lnTo>
                  <a:lnTo>
                    <a:pt x="407" y="1922"/>
                  </a:lnTo>
                  <a:lnTo>
                    <a:pt x="401" y="1924"/>
                  </a:lnTo>
                  <a:lnTo>
                    <a:pt x="397" y="1924"/>
                  </a:lnTo>
                  <a:lnTo>
                    <a:pt x="391" y="1926"/>
                  </a:lnTo>
                  <a:lnTo>
                    <a:pt x="388" y="1930"/>
                  </a:lnTo>
                  <a:lnTo>
                    <a:pt x="382" y="1930"/>
                  </a:lnTo>
                  <a:lnTo>
                    <a:pt x="378" y="1930"/>
                  </a:lnTo>
                  <a:lnTo>
                    <a:pt x="372" y="1931"/>
                  </a:lnTo>
                  <a:lnTo>
                    <a:pt x="369" y="1933"/>
                  </a:lnTo>
                  <a:lnTo>
                    <a:pt x="363" y="1935"/>
                  </a:lnTo>
                  <a:lnTo>
                    <a:pt x="357" y="1937"/>
                  </a:lnTo>
                  <a:lnTo>
                    <a:pt x="353" y="1939"/>
                  </a:lnTo>
                  <a:lnTo>
                    <a:pt x="348" y="1941"/>
                  </a:lnTo>
                  <a:lnTo>
                    <a:pt x="344" y="1943"/>
                  </a:lnTo>
                  <a:lnTo>
                    <a:pt x="338" y="1945"/>
                  </a:lnTo>
                  <a:lnTo>
                    <a:pt x="332" y="1949"/>
                  </a:lnTo>
                  <a:lnTo>
                    <a:pt x="329" y="1951"/>
                  </a:lnTo>
                  <a:lnTo>
                    <a:pt x="323" y="1952"/>
                  </a:lnTo>
                  <a:lnTo>
                    <a:pt x="319" y="1954"/>
                  </a:lnTo>
                  <a:lnTo>
                    <a:pt x="313" y="1956"/>
                  </a:lnTo>
                  <a:lnTo>
                    <a:pt x="310" y="1960"/>
                  </a:lnTo>
                  <a:lnTo>
                    <a:pt x="304" y="1962"/>
                  </a:lnTo>
                  <a:lnTo>
                    <a:pt x="298" y="1964"/>
                  </a:lnTo>
                  <a:lnTo>
                    <a:pt x="294" y="1968"/>
                  </a:lnTo>
                  <a:lnTo>
                    <a:pt x="289" y="1970"/>
                  </a:lnTo>
                  <a:lnTo>
                    <a:pt x="283" y="1973"/>
                  </a:lnTo>
                  <a:lnTo>
                    <a:pt x="279" y="1975"/>
                  </a:lnTo>
                  <a:lnTo>
                    <a:pt x="275" y="1979"/>
                  </a:lnTo>
                  <a:lnTo>
                    <a:pt x="272" y="1983"/>
                  </a:lnTo>
                  <a:lnTo>
                    <a:pt x="266" y="1983"/>
                  </a:lnTo>
                  <a:lnTo>
                    <a:pt x="262" y="1989"/>
                  </a:lnTo>
                  <a:lnTo>
                    <a:pt x="258" y="1990"/>
                  </a:lnTo>
                  <a:lnTo>
                    <a:pt x="253" y="1994"/>
                  </a:lnTo>
                  <a:lnTo>
                    <a:pt x="249" y="1998"/>
                  </a:lnTo>
                  <a:lnTo>
                    <a:pt x="245" y="2002"/>
                  </a:lnTo>
                  <a:lnTo>
                    <a:pt x="239" y="2004"/>
                  </a:lnTo>
                  <a:lnTo>
                    <a:pt x="236" y="2008"/>
                  </a:lnTo>
                  <a:lnTo>
                    <a:pt x="230" y="2013"/>
                  </a:lnTo>
                  <a:lnTo>
                    <a:pt x="226" y="2015"/>
                  </a:lnTo>
                  <a:lnTo>
                    <a:pt x="222" y="2019"/>
                  </a:lnTo>
                  <a:lnTo>
                    <a:pt x="218" y="2023"/>
                  </a:lnTo>
                  <a:lnTo>
                    <a:pt x="213" y="2027"/>
                  </a:lnTo>
                  <a:lnTo>
                    <a:pt x="209" y="2030"/>
                  </a:lnTo>
                  <a:lnTo>
                    <a:pt x="205" y="2032"/>
                  </a:lnTo>
                  <a:lnTo>
                    <a:pt x="201" y="2038"/>
                  </a:lnTo>
                  <a:lnTo>
                    <a:pt x="198" y="2040"/>
                  </a:lnTo>
                  <a:lnTo>
                    <a:pt x="194" y="2044"/>
                  </a:lnTo>
                  <a:lnTo>
                    <a:pt x="190" y="2047"/>
                  </a:lnTo>
                  <a:lnTo>
                    <a:pt x="186" y="2053"/>
                  </a:lnTo>
                  <a:lnTo>
                    <a:pt x="179" y="2059"/>
                  </a:lnTo>
                  <a:lnTo>
                    <a:pt x="171" y="2066"/>
                  </a:lnTo>
                  <a:lnTo>
                    <a:pt x="165" y="2074"/>
                  </a:lnTo>
                  <a:lnTo>
                    <a:pt x="158" y="2080"/>
                  </a:lnTo>
                  <a:lnTo>
                    <a:pt x="150" y="2087"/>
                  </a:lnTo>
                  <a:lnTo>
                    <a:pt x="146" y="2093"/>
                  </a:lnTo>
                  <a:lnTo>
                    <a:pt x="139" y="2099"/>
                  </a:lnTo>
                  <a:lnTo>
                    <a:pt x="133" y="2106"/>
                  </a:lnTo>
                  <a:lnTo>
                    <a:pt x="127" y="2110"/>
                  </a:lnTo>
                  <a:lnTo>
                    <a:pt x="123" y="2116"/>
                  </a:lnTo>
                  <a:lnTo>
                    <a:pt x="120" y="2122"/>
                  </a:lnTo>
                  <a:lnTo>
                    <a:pt x="116" y="2125"/>
                  </a:lnTo>
                  <a:lnTo>
                    <a:pt x="112" y="2129"/>
                  </a:lnTo>
                  <a:lnTo>
                    <a:pt x="108" y="2131"/>
                  </a:lnTo>
                  <a:lnTo>
                    <a:pt x="104" y="2137"/>
                  </a:lnTo>
                  <a:lnTo>
                    <a:pt x="101" y="2141"/>
                  </a:lnTo>
                  <a:lnTo>
                    <a:pt x="97" y="2141"/>
                  </a:lnTo>
                  <a:lnTo>
                    <a:pt x="93" y="2141"/>
                  </a:lnTo>
                  <a:lnTo>
                    <a:pt x="87" y="2142"/>
                  </a:lnTo>
                  <a:lnTo>
                    <a:pt x="82" y="2144"/>
                  </a:lnTo>
                  <a:lnTo>
                    <a:pt x="76" y="2144"/>
                  </a:lnTo>
                  <a:lnTo>
                    <a:pt x="72" y="2144"/>
                  </a:lnTo>
                  <a:lnTo>
                    <a:pt x="66" y="2144"/>
                  </a:lnTo>
                  <a:lnTo>
                    <a:pt x="63" y="2144"/>
                  </a:lnTo>
                  <a:lnTo>
                    <a:pt x="59" y="2144"/>
                  </a:lnTo>
                  <a:lnTo>
                    <a:pt x="55" y="2144"/>
                  </a:lnTo>
                  <a:lnTo>
                    <a:pt x="51" y="2144"/>
                  </a:lnTo>
                  <a:lnTo>
                    <a:pt x="47" y="2146"/>
                  </a:lnTo>
                  <a:lnTo>
                    <a:pt x="42" y="2144"/>
                  </a:lnTo>
                  <a:lnTo>
                    <a:pt x="38" y="2144"/>
                  </a:lnTo>
                  <a:lnTo>
                    <a:pt x="32" y="2144"/>
                  </a:lnTo>
                  <a:lnTo>
                    <a:pt x="28" y="2144"/>
                  </a:lnTo>
                  <a:lnTo>
                    <a:pt x="21" y="2142"/>
                  </a:lnTo>
                  <a:lnTo>
                    <a:pt x="15" y="2141"/>
                  </a:lnTo>
                  <a:lnTo>
                    <a:pt x="7" y="2139"/>
                  </a:lnTo>
                  <a:lnTo>
                    <a:pt x="4" y="2137"/>
                  </a:lnTo>
                  <a:lnTo>
                    <a:pt x="2" y="2131"/>
                  </a:lnTo>
                  <a:lnTo>
                    <a:pt x="0" y="2127"/>
                  </a:lnTo>
                  <a:lnTo>
                    <a:pt x="0" y="2125"/>
                  </a:lnTo>
                  <a:lnTo>
                    <a:pt x="0" y="2122"/>
                  </a:lnTo>
                  <a:lnTo>
                    <a:pt x="0" y="2116"/>
                  </a:lnTo>
                  <a:lnTo>
                    <a:pt x="2" y="2112"/>
                  </a:lnTo>
                  <a:lnTo>
                    <a:pt x="4" y="2106"/>
                  </a:lnTo>
                  <a:lnTo>
                    <a:pt x="4" y="2101"/>
                  </a:lnTo>
                  <a:lnTo>
                    <a:pt x="7" y="2097"/>
                  </a:lnTo>
                  <a:lnTo>
                    <a:pt x="7" y="2091"/>
                  </a:lnTo>
                  <a:lnTo>
                    <a:pt x="11" y="2084"/>
                  </a:lnTo>
                  <a:lnTo>
                    <a:pt x="13" y="2076"/>
                  </a:lnTo>
                  <a:lnTo>
                    <a:pt x="17" y="2070"/>
                  </a:lnTo>
                  <a:lnTo>
                    <a:pt x="19" y="2063"/>
                  </a:lnTo>
                  <a:lnTo>
                    <a:pt x="23" y="2055"/>
                  </a:lnTo>
                  <a:lnTo>
                    <a:pt x="26" y="2047"/>
                  </a:lnTo>
                  <a:lnTo>
                    <a:pt x="28" y="2040"/>
                  </a:lnTo>
                  <a:lnTo>
                    <a:pt x="32" y="2034"/>
                  </a:lnTo>
                  <a:lnTo>
                    <a:pt x="38" y="2027"/>
                  </a:lnTo>
                  <a:lnTo>
                    <a:pt x="40" y="2017"/>
                  </a:lnTo>
                  <a:lnTo>
                    <a:pt x="44" y="2011"/>
                  </a:lnTo>
                  <a:lnTo>
                    <a:pt x="47" y="2004"/>
                  </a:lnTo>
                  <a:lnTo>
                    <a:pt x="53" y="1996"/>
                  </a:lnTo>
                  <a:lnTo>
                    <a:pt x="57" y="1989"/>
                  </a:lnTo>
                  <a:lnTo>
                    <a:pt x="59" y="1983"/>
                  </a:lnTo>
                  <a:lnTo>
                    <a:pt x="63" y="1975"/>
                  </a:lnTo>
                  <a:lnTo>
                    <a:pt x="66" y="1968"/>
                  </a:lnTo>
                  <a:lnTo>
                    <a:pt x="70" y="1964"/>
                  </a:lnTo>
                  <a:lnTo>
                    <a:pt x="74" y="1956"/>
                  </a:lnTo>
                  <a:lnTo>
                    <a:pt x="78" y="1952"/>
                  </a:lnTo>
                  <a:lnTo>
                    <a:pt x="82" y="1947"/>
                  </a:lnTo>
                  <a:lnTo>
                    <a:pt x="84" y="1943"/>
                  </a:lnTo>
                  <a:lnTo>
                    <a:pt x="87" y="1939"/>
                  </a:lnTo>
                  <a:lnTo>
                    <a:pt x="89" y="1935"/>
                  </a:lnTo>
                  <a:lnTo>
                    <a:pt x="91" y="1933"/>
                  </a:lnTo>
                  <a:lnTo>
                    <a:pt x="95" y="1930"/>
                  </a:lnTo>
                  <a:lnTo>
                    <a:pt x="99" y="1924"/>
                  </a:lnTo>
                  <a:lnTo>
                    <a:pt x="103" y="1922"/>
                  </a:lnTo>
                  <a:lnTo>
                    <a:pt x="106" y="1918"/>
                  </a:lnTo>
                  <a:lnTo>
                    <a:pt x="114" y="1914"/>
                  </a:lnTo>
                  <a:lnTo>
                    <a:pt x="118" y="1911"/>
                  </a:lnTo>
                  <a:lnTo>
                    <a:pt x="125" y="1909"/>
                  </a:lnTo>
                  <a:lnTo>
                    <a:pt x="131" y="1903"/>
                  </a:lnTo>
                  <a:lnTo>
                    <a:pt x="137" y="1899"/>
                  </a:lnTo>
                  <a:lnTo>
                    <a:pt x="144" y="1895"/>
                  </a:lnTo>
                  <a:lnTo>
                    <a:pt x="150" y="1892"/>
                  </a:lnTo>
                  <a:lnTo>
                    <a:pt x="158" y="1888"/>
                  </a:lnTo>
                  <a:lnTo>
                    <a:pt x="165" y="1884"/>
                  </a:lnTo>
                  <a:lnTo>
                    <a:pt x="171" y="1880"/>
                  </a:lnTo>
                  <a:lnTo>
                    <a:pt x="179" y="1878"/>
                  </a:lnTo>
                  <a:lnTo>
                    <a:pt x="186" y="1873"/>
                  </a:lnTo>
                  <a:lnTo>
                    <a:pt x="192" y="1871"/>
                  </a:lnTo>
                  <a:lnTo>
                    <a:pt x="199" y="1867"/>
                  </a:lnTo>
                  <a:lnTo>
                    <a:pt x="205" y="1863"/>
                  </a:lnTo>
                  <a:lnTo>
                    <a:pt x="211" y="1859"/>
                  </a:lnTo>
                  <a:lnTo>
                    <a:pt x="217" y="1857"/>
                  </a:lnTo>
                  <a:lnTo>
                    <a:pt x="220" y="1855"/>
                  </a:lnTo>
                  <a:lnTo>
                    <a:pt x="228" y="1854"/>
                  </a:lnTo>
                  <a:lnTo>
                    <a:pt x="232" y="1850"/>
                  </a:lnTo>
                  <a:lnTo>
                    <a:pt x="236" y="1850"/>
                  </a:lnTo>
                  <a:lnTo>
                    <a:pt x="239" y="1846"/>
                  </a:lnTo>
                  <a:lnTo>
                    <a:pt x="243" y="1846"/>
                  </a:lnTo>
                  <a:lnTo>
                    <a:pt x="247" y="1844"/>
                  </a:lnTo>
                  <a:lnTo>
                    <a:pt x="249" y="1844"/>
                  </a:lnTo>
                  <a:lnTo>
                    <a:pt x="255" y="1876"/>
                  </a:lnTo>
                  <a:lnTo>
                    <a:pt x="249" y="1880"/>
                  </a:lnTo>
                  <a:lnTo>
                    <a:pt x="247" y="1880"/>
                  </a:lnTo>
                  <a:lnTo>
                    <a:pt x="243" y="1882"/>
                  </a:lnTo>
                  <a:lnTo>
                    <a:pt x="239" y="1884"/>
                  </a:lnTo>
                  <a:lnTo>
                    <a:pt x="236" y="1888"/>
                  </a:lnTo>
                  <a:lnTo>
                    <a:pt x="230" y="1890"/>
                  </a:lnTo>
                  <a:lnTo>
                    <a:pt x="226" y="1892"/>
                  </a:lnTo>
                  <a:lnTo>
                    <a:pt x="220" y="1893"/>
                  </a:lnTo>
                  <a:lnTo>
                    <a:pt x="215" y="1899"/>
                  </a:lnTo>
                  <a:lnTo>
                    <a:pt x="209" y="1901"/>
                  </a:lnTo>
                  <a:lnTo>
                    <a:pt x="203" y="1905"/>
                  </a:lnTo>
                  <a:lnTo>
                    <a:pt x="198" y="1909"/>
                  </a:lnTo>
                  <a:lnTo>
                    <a:pt x="190" y="1912"/>
                  </a:lnTo>
                  <a:lnTo>
                    <a:pt x="186" y="1914"/>
                  </a:lnTo>
                  <a:lnTo>
                    <a:pt x="179" y="1918"/>
                  </a:lnTo>
                  <a:lnTo>
                    <a:pt x="171" y="1924"/>
                  </a:lnTo>
                  <a:lnTo>
                    <a:pt x="165" y="1928"/>
                  </a:lnTo>
                  <a:lnTo>
                    <a:pt x="160" y="1930"/>
                  </a:lnTo>
                  <a:lnTo>
                    <a:pt x="154" y="1933"/>
                  </a:lnTo>
                  <a:lnTo>
                    <a:pt x="146" y="1939"/>
                  </a:lnTo>
                  <a:lnTo>
                    <a:pt x="142" y="1943"/>
                  </a:lnTo>
                  <a:lnTo>
                    <a:pt x="137" y="1945"/>
                  </a:lnTo>
                  <a:lnTo>
                    <a:pt x="131" y="1949"/>
                  </a:lnTo>
                  <a:lnTo>
                    <a:pt x="125" y="1952"/>
                  </a:lnTo>
                  <a:lnTo>
                    <a:pt x="123" y="1954"/>
                  </a:lnTo>
                  <a:lnTo>
                    <a:pt x="116" y="1962"/>
                  </a:lnTo>
                  <a:lnTo>
                    <a:pt x="112" y="1966"/>
                  </a:lnTo>
                  <a:lnTo>
                    <a:pt x="106" y="1971"/>
                  </a:lnTo>
                  <a:lnTo>
                    <a:pt x="101" y="1979"/>
                  </a:lnTo>
                  <a:lnTo>
                    <a:pt x="99" y="1983"/>
                  </a:lnTo>
                  <a:lnTo>
                    <a:pt x="97" y="1987"/>
                  </a:lnTo>
                  <a:lnTo>
                    <a:pt x="93" y="1992"/>
                  </a:lnTo>
                  <a:lnTo>
                    <a:pt x="91" y="1998"/>
                  </a:lnTo>
                  <a:lnTo>
                    <a:pt x="87" y="2002"/>
                  </a:lnTo>
                  <a:lnTo>
                    <a:pt x="85" y="2008"/>
                  </a:lnTo>
                  <a:lnTo>
                    <a:pt x="82" y="2013"/>
                  </a:lnTo>
                  <a:lnTo>
                    <a:pt x="80" y="2019"/>
                  </a:lnTo>
                  <a:lnTo>
                    <a:pt x="76" y="2025"/>
                  </a:lnTo>
                  <a:lnTo>
                    <a:pt x="72" y="2032"/>
                  </a:lnTo>
                  <a:lnTo>
                    <a:pt x="70" y="2038"/>
                  </a:lnTo>
                  <a:lnTo>
                    <a:pt x="66" y="2044"/>
                  </a:lnTo>
                  <a:lnTo>
                    <a:pt x="63" y="2049"/>
                  </a:lnTo>
                  <a:lnTo>
                    <a:pt x="61" y="2055"/>
                  </a:lnTo>
                  <a:lnTo>
                    <a:pt x="57" y="2061"/>
                  </a:lnTo>
                  <a:lnTo>
                    <a:pt x="57" y="2066"/>
                  </a:lnTo>
                  <a:lnTo>
                    <a:pt x="53" y="2072"/>
                  </a:lnTo>
                  <a:lnTo>
                    <a:pt x="51" y="2076"/>
                  </a:lnTo>
                  <a:lnTo>
                    <a:pt x="47" y="2082"/>
                  </a:lnTo>
                  <a:lnTo>
                    <a:pt x="47" y="2087"/>
                  </a:lnTo>
                  <a:lnTo>
                    <a:pt x="44" y="2089"/>
                  </a:lnTo>
                  <a:lnTo>
                    <a:pt x="42" y="2093"/>
                  </a:lnTo>
                  <a:lnTo>
                    <a:pt x="42" y="2097"/>
                  </a:lnTo>
                  <a:lnTo>
                    <a:pt x="40" y="2101"/>
                  </a:lnTo>
                  <a:lnTo>
                    <a:pt x="38" y="2104"/>
                  </a:lnTo>
                  <a:lnTo>
                    <a:pt x="38" y="2106"/>
                  </a:lnTo>
                  <a:lnTo>
                    <a:pt x="93" y="2101"/>
                  </a:lnTo>
                  <a:lnTo>
                    <a:pt x="95" y="2099"/>
                  </a:lnTo>
                  <a:lnTo>
                    <a:pt x="97" y="2095"/>
                  </a:lnTo>
                  <a:lnTo>
                    <a:pt x="101" y="2091"/>
                  </a:lnTo>
                  <a:lnTo>
                    <a:pt x="103" y="2087"/>
                  </a:lnTo>
                  <a:lnTo>
                    <a:pt x="106" y="2084"/>
                  </a:lnTo>
                  <a:lnTo>
                    <a:pt x="110" y="2080"/>
                  </a:lnTo>
                  <a:lnTo>
                    <a:pt x="114" y="2074"/>
                  </a:lnTo>
                  <a:lnTo>
                    <a:pt x="118" y="2068"/>
                  </a:lnTo>
                  <a:lnTo>
                    <a:pt x="123" y="2063"/>
                  </a:lnTo>
                  <a:lnTo>
                    <a:pt x="129" y="2057"/>
                  </a:lnTo>
                  <a:lnTo>
                    <a:pt x="135" y="2049"/>
                  </a:lnTo>
                  <a:lnTo>
                    <a:pt x="141" y="2044"/>
                  </a:lnTo>
                  <a:lnTo>
                    <a:pt x="148" y="2038"/>
                  </a:lnTo>
                  <a:lnTo>
                    <a:pt x="156" y="2030"/>
                  </a:lnTo>
                  <a:lnTo>
                    <a:pt x="161" y="2023"/>
                  </a:lnTo>
                  <a:lnTo>
                    <a:pt x="169" y="2015"/>
                  </a:lnTo>
                  <a:lnTo>
                    <a:pt x="177" y="2008"/>
                  </a:lnTo>
                  <a:lnTo>
                    <a:pt x="186" y="2002"/>
                  </a:lnTo>
                  <a:lnTo>
                    <a:pt x="188" y="1996"/>
                  </a:lnTo>
                  <a:lnTo>
                    <a:pt x="194" y="1992"/>
                  </a:lnTo>
                  <a:lnTo>
                    <a:pt x="198" y="1989"/>
                  </a:lnTo>
                  <a:lnTo>
                    <a:pt x="201" y="1985"/>
                  </a:lnTo>
                  <a:lnTo>
                    <a:pt x="205" y="1983"/>
                  </a:lnTo>
                  <a:lnTo>
                    <a:pt x="211" y="1979"/>
                  </a:lnTo>
                  <a:lnTo>
                    <a:pt x="215" y="1973"/>
                  </a:lnTo>
                  <a:lnTo>
                    <a:pt x="220" y="1971"/>
                  </a:lnTo>
                  <a:lnTo>
                    <a:pt x="224" y="1968"/>
                  </a:lnTo>
                  <a:lnTo>
                    <a:pt x="228" y="1964"/>
                  </a:lnTo>
                  <a:lnTo>
                    <a:pt x="232" y="1960"/>
                  </a:lnTo>
                  <a:lnTo>
                    <a:pt x="237" y="1956"/>
                  </a:lnTo>
                  <a:lnTo>
                    <a:pt x="241" y="1954"/>
                  </a:lnTo>
                  <a:lnTo>
                    <a:pt x="245" y="1951"/>
                  </a:lnTo>
                  <a:lnTo>
                    <a:pt x="249" y="1947"/>
                  </a:lnTo>
                  <a:lnTo>
                    <a:pt x="255" y="1943"/>
                  </a:lnTo>
                  <a:lnTo>
                    <a:pt x="258" y="1941"/>
                  </a:lnTo>
                  <a:lnTo>
                    <a:pt x="264" y="1939"/>
                  </a:lnTo>
                  <a:lnTo>
                    <a:pt x="270" y="1933"/>
                  </a:lnTo>
                  <a:lnTo>
                    <a:pt x="274" y="1933"/>
                  </a:lnTo>
                  <a:lnTo>
                    <a:pt x="279" y="1930"/>
                  </a:lnTo>
                  <a:lnTo>
                    <a:pt x="283" y="1928"/>
                  </a:lnTo>
                  <a:lnTo>
                    <a:pt x="289" y="1924"/>
                  </a:lnTo>
                  <a:lnTo>
                    <a:pt x="294" y="1924"/>
                  </a:lnTo>
                  <a:lnTo>
                    <a:pt x="298" y="1920"/>
                  </a:lnTo>
                  <a:lnTo>
                    <a:pt x="302" y="1918"/>
                  </a:lnTo>
                  <a:lnTo>
                    <a:pt x="306" y="1914"/>
                  </a:lnTo>
                  <a:lnTo>
                    <a:pt x="312" y="1914"/>
                  </a:lnTo>
                  <a:lnTo>
                    <a:pt x="315" y="1911"/>
                  </a:lnTo>
                  <a:lnTo>
                    <a:pt x="321" y="1909"/>
                  </a:lnTo>
                  <a:lnTo>
                    <a:pt x="325" y="1909"/>
                  </a:lnTo>
                  <a:lnTo>
                    <a:pt x="331" y="1907"/>
                  </a:lnTo>
                  <a:lnTo>
                    <a:pt x="334" y="1905"/>
                  </a:lnTo>
                  <a:lnTo>
                    <a:pt x="338" y="1901"/>
                  </a:lnTo>
                  <a:lnTo>
                    <a:pt x="344" y="1899"/>
                  </a:lnTo>
                  <a:lnTo>
                    <a:pt x="348" y="1899"/>
                  </a:lnTo>
                  <a:lnTo>
                    <a:pt x="353" y="1897"/>
                  </a:lnTo>
                  <a:lnTo>
                    <a:pt x="357" y="1893"/>
                  </a:lnTo>
                  <a:lnTo>
                    <a:pt x="363" y="1893"/>
                  </a:lnTo>
                  <a:lnTo>
                    <a:pt x="369" y="1893"/>
                  </a:lnTo>
                  <a:lnTo>
                    <a:pt x="372" y="1890"/>
                  </a:lnTo>
                  <a:lnTo>
                    <a:pt x="378" y="1890"/>
                  </a:lnTo>
                  <a:lnTo>
                    <a:pt x="382" y="1888"/>
                  </a:lnTo>
                  <a:lnTo>
                    <a:pt x="386" y="1886"/>
                  </a:lnTo>
                  <a:lnTo>
                    <a:pt x="390" y="1884"/>
                  </a:lnTo>
                  <a:lnTo>
                    <a:pt x="395" y="1884"/>
                  </a:lnTo>
                  <a:lnTo>
                    <a:pt x="399" y="1882"/>
                  </a:lnTo>
                  <a:lnTo>
                    <a:pt x="403" y="1882"/>
                  </a:lnTo>
                  <a:lnTo>
                    <a:pt x="407" y="1880"/>
                  </a:lnTo>
                  <a:lnTo>
                    <a:pt x="412" y="1880"/>
                  </a:lnTo>
                  <a:lnTo>
                    <a:pt x="416" y="1878"/>
                  </a:lnTo>
                  <a:lnTo>
                    <a:pt x="420" y="1876"/>
                  </a:lnTo>
                  <a:lnTo>
                    <a:pt x="424" y="1874"/>
                  </a:lnTo>
                  <a:lnTo>
                    <a:pt x="428" y="1874"/>
                  </a:lnTo>
                  <a:lnTo>
                    <a:pt x="431" y="1874"/>
                  </a:lnTo>
                  <a:lnTo>
                    <a:pt x="437" y="1874"/>
                  </a:lnTo>
                  <a:lnTo>
                    <a:pt x="443" y="1871"/>
                  </a:lnTo>
                  <a:lnTo>
                    <a:pt x="450" y="1871"/>
                  </a:lnTo>
                  <a:lnTo>
                    <a:pt x="456" y="1869"/>
                  </a:lnTo>
                  <a:lnTo>
                    <a:pt x="464" y="1867"/>
                  </a:lnTo>
                  <a:lnTo>
                    <a:pt x="469" y="1865"/>
                  </a:lnTo>
                  <a:lnTo>
                    <a:pt x="475" y="1865"/>
                  </a:lnTo>
                  <a:lnTo>
                    <a:pt x="481" y="1863"/>
                  </a:lnTo>
                  <a:lnTo>
                    <a:pt x="486" y="1863"/>
                  </a:lnTo>
                  <a:lnTo>
                    <a:pt x="490" y="1863"/>
                  </a:lnTo>
                  <a:lnTo>
                    <a:pt x="492" y="1861"/>
                  </a:lnTo>
                  <a:lnTo>
                    <a:pt x="496" y="1861"/>
                  </a:lnTo>
                  <a:lnTo>
                    <a:pt x="500" y="1861"/>
                  </a:lnTo>
                  <a:lnTo>
                    <a:pt x="504" y="1861"/>
                  </a:lnTo>
                  <a:lnTo>
                    <a:pt x="505" y="1861"/>
                  </a:lnTo>
                  <a:lnTo>
                    <a:pt x="505" y="1859"/>
                  </a:lnTo>
                  <a:lnTo>
                    <a:pt x="505" y="1857"/>
                  </a:lnTo>
                  <a:lnTo>
                    <a:pt x="505" y="1852"/>
                  </a:lnTo>
                  <a:lnTo>
                    <a:pt x="505" y="1848"/>
                  </a:lnTo>
                  <a:lnTo>
                    <a:pt x="505" y="1844"/>
                  </a:lnTo>
                  <a:lnTo>
                    <a:pt x="507" y="1840"/>
                  </a:lnTo>
                  <a:lnTo>
                    <a:pt x="509" y="1836"/>
                  </a:lnTo>
                  <a:lnTo>
                    <a:pt x="511" y="1833"/>
                  </a:lnTo>
                  <a:lnTo>
                    <a:pt x="511" y="1829"/>
                  </a:lnTo>
                  <a:lnTo>
                    <a:pt x="513" y="1825"/>
                  </a:lnTo>
                  <a:lnTo>
                    <a:pt x="515" y="1821"/>
                  </a:lnTo>
                  <a:lnTo>
                    <a:pt x="517" y="1816"/>
                  </a:lnTo>
                  <a:lnTo>
                    <a:pt x="519" y="1810"/>
                  </a:lnTo>
                  <a:lnTo>
                    <a:pt x="521" y="1806"/>
                  </a:lnTo>
                  <a:lnTo>
                    <a:pt x="523" y="1802"/>
                  </a:lnTo>
                  <a:lnTo>
                    <a:pt x="526" y="1798"/>
                  </a:lnTo>
                  <a:lnTo>
                    <a:pt x="528" y="1795"/>
                  </a:lnTo>
                  <a:lnTo>
                    <a:pt x="530" y="1789"/>
                  </a:lnTo>
                  <a:lnTo>
                    <a:pt x="534" y="1785"/>
                  </a:lnTo>
                  <a:lnTo>
                    <a:pt x="538" y="1781"/>
                  </a:lnTo>
                  <a:lnTo>
                    <a:pt x="542" y="1776"/>
                  </a:lnTo>
                  <a:lnTo>
                    <a:pt x="545" y="1774"/>
                  </a:lnTo>
                  <a:lnTo>
                    <a:pt x="549" y="1770"/>
                  </a:lnTo>
                  <a:lnTo>
                    <a:pt x="555" y="1766"/>
                  </a:lnTo>
                  <a:lnTo>
                    <a:pt x="559" y="1764"/>
                  </a:lnTo>
                  <a:lnTo>
                    <a:pt x="562" y="1760"/>
                  </a:lnTo>
                  <a:lnTo>
                    <a:pt x="568" y="1759"/>
                  </a:lnTo>
                  <a:lnTo>
                    <a:pt x="574" y="1757"/>
                  </a:lnTo>
                  <a:lnTo>
                    <a:pt x="580" y="1757"/>
                  </a:lnTo>
                  <a:lnTo>
                    <a:pt x="585" y="1755"/>
                  </a:lnTo>
                  <a:lnTo>
                    <a:pt x="591" y="1755"/>
                  </a:lnTo>
                  <a:lnTo>
                    <a:pt x="600" y="1757"/>
                  </a:lnTo>
                  <a:lnTo>
                    <a:pt x="606" y="1759"/>
                  </a:lnTo>
                  <a:lnTo>
                    <a:pt x="614" y="1762"/>
                  </a:lnTo>
                  <a:lnTo>
                    <a:pt x="619" y="1764"/>
                  </a:lnTo>
                  <a:lnTo>
                    <a:pt x="623" y="1766"/>
                  </a:lnTo>
                  <a:lnTo>
                    <a:pt x="629" y="1768"/>
                  </a:lnTo>
                  <a:lnTo>
                    <a:pt x="633" y="1770"/>
                  </a:lnTo>
                  <a:lnTo>
                    <a:pt x="637" y="1772"/>
                  </a:lnTo>
                  <a:lnTo>
                    <a:pt x="640" y="1776"/>
                  </a:lnTo>
                  <a:lnTo>
                    <a:pt x="644" y="1776"/>
                  </a:lnTo>
                  <a:lnTo>
                    <a:pt x="650" y="1779"/>
                  </a:lnTo>
                  <a:lnTo>
                    <a:pt x="654" y="1781"/>
                  </a:lnTo>
                  <a:lnTo>
                    <a:pt x="659" y="1785"/>
                  </a:lnTo>
                  <a:lnTo>
                    <a:pt x="663" y="1787"/>
                  </a:lnTo>
                  <a:lnTo>
                    <a:pt x="669" y="1791"/>
                  </a:lnTo>
                  <a:lnTo>
                    <a:pt x="673" y="1795"/>
                  </a:lnTo>
                  <a:lnTo>
                    <a:pt x="677" y="1797"/>
                  </a:lnTo>
                  <a:lnTo>
                    <a:pt x="682" y="1800"/>
                  </a:lnTo>
                  <a:lnTo>
                    <a:pt x="686" y="1804"/>
                  </a:lnTo>
                  <a:lnTo>
                    <a:pt x="692" y="1806"/>
                  </a:lnTo>
                  <a:lnTo>
                    <a:pt x="696" y="1810"/>
                  </a:lnTo>
                  <a:lnTo>
                    <a:pt x="701" y="1814"/>
                  </a:lnTo>
                  <a:lnTo>
                    <a:pt x="705" y="1817"/>
                  </a:lnTo>
                  <a:lnTo>
                    <a:pt x="709" y="1821"/>
                  </a:lnTo>
                  <a:lnTo>
                    <a:pt x="713" y="1823"/>
                  </a:lnTo>
                  <a:lnTo>
                    <a:pt x="718" y="1825"/>
                  </a:lnTo>
                  <a:lnTo>
                    <a:pt x="722" y="1831"/>
                  </a:lnTo>
                  <a:lnTo>
                    <a:pt x="726" y="1833"/>
                  </a:lnTo>
                  <a:lnTo>
                    <a:pt x="732" y="1836"/>
                  </a:lnTo>
                  <a:lnTo>
                    <a:pt x="734" y="1840"/>
                  </a:lnTo>
                  <a:lnTo>
                    <a:pt x="737" y="1842"/>
                  </a:lnTo>
                  <a:lnTo>
                    <a:pt x="747" y="1850"/>
                  </a:lnTo>
                  <a:lnTo>
                    <a:pt x="754" y="1855"/>
                  </a:lnTo>
                  <a:lnTo>
                    <a:pt x="760" y="1861"/>
                  </a:lnTo>
                  <a:lnTo>
                    <a:pt x="768" y="1867"/>
                  </a:lnTo>
                  <a:lnTo>
                    <a:pt x="772" y="1871"/>
                  </a:lnTo>
                  <a:lnTo>
                    <a:pt x="777" y="1876"/>
                  </a:lnTo>
                  <a:lnTo>
                    <a:pt x="783" y="1880"/>
                  </a:lnTo>
                  <a:lnTo>
                    <a:pt x="787" y="1884"/>
                  </a:lnTo>
                  <a:lnTo>
                    <a:pt x="792" y="1890"/>
                  </a:lnTo>
                  <a:lnTo>
                    <a:pt x="792" y="1892"/>
                  </a:lnTo>
                  <a:lnTo>
                    <a:pt x="794" y="1892"/>
                  </a:lnTo>
                  <a:lnTo>
                    <a:pt x="796" y="1892"/>
                  </a:lnTo>
                  <a:lnTo>
                    <a:pt x="800" y="1892"/>
                  </a:lnTo>
                  <a:lnTo>
                    <a:pt x="802" y="1892"/>
                  </a:lnTo>
                  <a:lnTo>
                    <a:pt x="806" y="1893"/>
                  </a:lnTo>
                  <a:lnTo>
                    <a:pt x="811" y="1893"/>
                  </a:lnTo>
                  <a:lnTo>
                    <a:pt x="813" y="1893"/>
                  </a:lnTo>
                  <a:lnTo>
                    <a:pt x="819" y="1893"/>
                  </a:lnTo>
                  <a:lnTo>
                    <a:pt x="823" y="1893"/>
                  </a:lnTo>
                  <a:lnTo>
                    <a:pt x="829" y="1897"/>
                  </a:lnTo>
                  <a:lnTo>
                    <a:pt x="832" y="1897"/>
                  </a:lnTo>
                  <a:lnTo>
                    <a:pt x="840" y="1899"/>
                  </a:lnTo>
                  <a:lnTo>
                    <a:pt x="846" y="1899"/>
                  </a:lnTo>
                  <a:lnTo>
                    <a:pt x="851" y="1901"/>
                  </a:lnTo>
                  <a:lnTo>
                    <a:pt x="857" y="1903"/>
                  </a:lnTo>
                  <a:lnTo>
                    <a:pt x="863" y="1905"/>
                  </a:lnTo>
                  <a:lnTo>
                    <a:pt x="870" y="1905"/>
                  </a:lnTo>
                  <a:lnTo>
                    <a:pt x="876" y="1909"/>
                  </a:lnTo>
                  <a:lnTo>
                    <a:pt x="882" y="1909"/>
                  </a:lnTo>
                  <a:lnTo>
                    <a:pt x="889" y="1911"/>
                  </a:lnTo>
                  <a:lnTo>
                    <a:pt x="895" y="1914"/>
                  </a:lnTo>
                  <a:lnTo>
                    <a:pt x="903" y="1916"/>
                  </a:lnTo>
                  <a:lnTo>
                    <a:pt x="908" y="1918"/>
                  </a:lnTo>
                  <a:lnTo>
                    <a:pt x="914" y="1920"/>
                  </a:lnTo>
                  <a:lnTo>
                    <a:pt x="920" y="1924"/>
                  </a:lnTo>
                  <a:lnTo>
                    <a:pt x="926" y="1928"/>
                  </a:lnTo>
                  <a:lnTo>
                    <a:pt x="933" y="1930"/>
                  </a:lnTo>
                  <a:lnTo>
                    <a:pt x="939" y="1933"/>
                  </a:lnTo>
                  <a:lnTo>
                    <a:pt x="945" y="1935"/>
                  </a:lnTo>
                  <a:lnTo>
                    <a:pt x="950" y="1941"/>
                  </a:lnTo>
                  <a:lnTo>
                    <a:pt x="954" y="1943"/>
                  </a:lnTo>
                  <a:lnTo>
                    <a:pt x="960" y="1949"/>
                  </a:lnTo>
                  <a:lnTo>
                    <a:pt x="964" y="1952"/>
                  </a:lnTo>
                  <a:lnTo>
                    <a:pt x="969" y="1958"/>
                  </a:lnTo>
                  <a:lnTo>
                    <a:pt x="975" y="1964"/>
                  </a:lnTo>
                  <a:lnTo>
                    <a:pt x="981" y="1968"/>
                  </a:lnTo>
                  <a:lnTo>
                    <a:pt x="986" y="1975"/>
                  </a:lnTo>
                  <a:lnTo>
                    <a:pt x="992" y="1983"/>
                  </a:lnTo>
                  <a:lnTo>
                    <a:pt x="998" y="1989"/>
                  </a:lnTo>
                  <a:lnTo>
                    <a:pt x="1003" y="1994"/>
                  </a:lnTo>
                  <a:lnTo>
                    <a:pt x="1009" y="2002"/>
                  </a:lnTo>
                  <a:lnTo>
                    <a:pt x="1013" y="2008"/>
                  </a:lnTo>
                  <a:lnTo>
                    <a:pt x="1019" y="2015"/>
                  </a:lnTo>
                  <a:lnTo>
                    <a:pt x="1024" y="2023"/>
                  </a:lnTo>
                  <a:lnTo>
                    <a:pt x="1028" y="2028"/>
                  </a:lnTo>
                  <a:lnTo>
                    <a:pt x="1034" y="2036"/>
                  </a:lnTo>
                  <a:lnTo>
                    <a:pt x="1040" y="2042"/>
                  </a:lnTo>
                  <a:lnTo>
                    <a:pt x="1043" y="2047"/>
                  </a:lnTo>
                  <a:lnTo>
                    <a:pt x="1049" y="2055"/>
                  </a:lnTo>
                  <a:lnTo>
                    <a:pt x="1053" y="2061"/>
                  </a:lnTo>
                  <a:lnTo>
                    <a:pt x="1057" y="2066"/>
                  </a:lnTo>
                  <a:lnTo>
                    <a:pt x="1060" y="2072"/>
                  </a:lnTo>
                  <a:lnTo>
                    <a:pt x="1064" y="2076"/>
                  </a:lnTo>
                  <a:lnTo>
                    <a:pt x="1068" y="2082"/>
                  </a:lnTo>
                  <a:lnTo>
                    <a:pt x="1070" y="2087"/>
                  </a:lnTo>
                  <a:lnTo>
                    <a:pt x="1074" y="2091"/>
                  </a:lnTo>
                  <a:lnTo>
                    <a:pt x="1076" y="2095"/>
                  </a:lnTo>
                  <a:lnTo>
                    <a:pt x="1078" y="2097"/>
                  </a:lnTo>
                  <a:lnTo>
                    <a:pt x="1079" y="2101"/>
                  </a:lnTo>
                  <a:lnTo>
                    <a:pt x="1081" y="2104"/>
                  </a:lnTo>
                  <a:lnTo>
                    <a:pt x="1117" y="2078"/>
                  </a:lnTo>
                  <a:lnTo>
                    <a:pt x="1117" y="2076"/>
                  </a:lnTo>
                  <a:lnTo>
                    <a:pt x="1117" y="2074"/>
                  </a:lnTo>
                  <a:lnTo>
                    <a:pt x="1114" y="2068"/>
                  </a:lnTo>
                  <a:lnTo>
                    <a:pt x="1112" y="2063"/>
                  </a:lnTo>
                  <a:lnTo>
                    <a:pt x="1108" y="2057"/>
                  </a:lnTo>
                  <a:lnTo>
                    <a:pt x="1108" y="2053"/>
                  </a:lnTo>
                  <a:lnTo>
                    <a:pt x="1104" y="2049"/>
                  </a:lnTo>
                  <a:lnTo>
                    <a:pt x="1102" y="2046"/>
                  </a:lnTo>
                  <a:lnTo>
                    <a:pt x="1102" y="2040"/>
                  </a:lnTo>
                  <a:lnTo>
                    <a:pt x="1098" y="2034"/>
                  </a:lnTo>
                  <a:lnTo>
                    <a:pt x="1097" y="2028"/>
                  </a:lnTo>
                  <a:lnTo>
                    <a:pt x="1095" y="2025"/>
                  </a:lnTo>
                  <a:lnTo>
                    <a:pt x="1093" y="2017"/>
                  </a:lnTo>
                  <a:lnTo>
                    <a:pt x="1089" y="2013"/>
                  </a:lnTo>
                  <a:lnTo>
                    <a:pt x="1087" y="2008"/>
                  </a:lnTo>
                  <a:lnTo>
                    <a:pt x="1085" y="2002"/>
                  </a:lnTo>
                  <a:lnTo>
                    <a:pt x="1083" y="1994"/>
                  </a:lnTo>
                  <a:lnTo>
                    <a:pt x="1078" y="1990"/>
                  </a:lnTo>
                  <a:lnTo>
                    <a:pt x="1078" y="1983"/>
                  </a:lnTo>
                  <a:lnTo>
                    <a:pt x="1074" y="1979"/>
                  </a:lnTo>
                  <a:lnTo>
                    <a:pt x="1072" y="1973"/>
                  </a:lnTo>
                  <a:lnTo>
                    <a:pt x="1070" y="1968"/>
                  </a:lnTo>
                  <a:lnTo>
                    <a:pt x="1066" y="1964"/>
                  </a:lnTo>
                  <a:lnTo>
                    <a:pt x="1064" y="1958"/>
                  </a:lnTo>
                  <a:lnTo>
                    <a:pt x="1062" y="1954"/>
                  </a:lnTo>
                  <a:lnTo>
                    <a:pt x="1060" y="1949"/>
                  </a:lnTo>
                  <a:lnTo>
                    <a:pt x="1059" y="1945"/>
                  </a:lnTo>
                  <a:lnTo>
                    <a:pt x="1057" y="1943"/>
                  </a:lnTo>
                  <a:lnTo>
                    <a:pt x="1053" y="1939"/>
                  </a:lnTo>
                  <a:lnTo>
                    <a:pt x="1051" y="1933"/>
                  </a:lnTo>
                  <a:lnTo>
                    <a:pt x="1045" y="1930"/>
                  </a:lnTo>
                  <a:lnTo>
                    <a:pt x="1043" y="1924"/>
                  </a:lnTo>
                  <a:lnTo>
                    <a:pt x="1036" y="1918"/>
                  </a:lnTo>
                  <a:lnTo>
                    <a:pt x="1032" y="1912"/>
                  </a:lnTo>
                  <a:lnTo>
                    <a:pt x="1024" y="1905"/>
                  </a:lnTo>
                  <a:lnTo>
                    <a:pt x="1019" y="1899"/>
                  </a:lnTo>
                  <a:lnTo>
                    <a:pt x="1011" y="1892"/>
                  </a:lnTo>
                  <a:lnTo>
                    <a:pt x="1003" y="1884"/>
                  </a:lnTo>
                  <a:lnTo>
                    <a:pt x="998" y="1878"/>
                  </a:lnTo>
                  <a:lnTo>
                    <a:pt x="988" y="1871"/>
                  </a:lnTo>
                  <a:lnTo>
                    <a:pt x="984" y="1867"/>
                  </a:lnTo>
                  <a:lnTo>
                    <a:pt x="981" y="1863"/>
                  </a:lnTo>
                  <a:lnTo>
                    <a:pt x="977" y="1859"/>
                  </a:lnTo>
                  <a:lnTo>
                    <a:pt x="975" y="1855"/>
                  </a:lnTo>
                  <a:lnTo>
                    <a:pt x="965" y="1850"/>
                  </a:lnTo>
                  <a:lnTo>
                    <a:pt x="958" y="1842"/>
                  </a:lnTo>
                  <a:lnTo>
                    <a:pt x="954" y="1838"/>
                  </a:lnTo>
                  <a:lnTo>
                    <a:pt x="950" y="1835"/>
                  </a:lnTo>
                  <a:lnTo>
                    <a:pt x="945" y="1831"/>
                  </a:lnTo>
                  <a:lnTo>
                    <a:pt x="941" y="1827"/>
                  </a:lnTo>
                  <a:lnTo>
                    <a:pt x="933" y="1821"/>
                  </a:lnTo>
                  <a:lnTo>
                    <a:pt x="926" y="1816"/>
                  </a:lnTo>
                  <a:lnTo>
                    <a:pt x="918" y="1808"/>
                  </a:lnTo>
                  <a:lnTo>
                    <a:pt x="912" y="1800"/>
                  </a:lnTo>
                  <a:lnTo>
                    <a:pt x="905" y="1797"/>
                  </a:lnTo>
                  <a:lnTo>
                    <a:pt x="901" y="1793"/>
                  </a:lnTo>
                  <a:lnTo>
                    <a:pt x="893" y="1787"/>
                  </a:lnTo>
                  <a:lnTo>
                    <a:pt x="889" y="1783"/>
                  </a:lnTo>
                  <a:lnTo>
                    <a:pt x="886" y="1778"/>
                  </a:lnTo>
                  <a:lnTo>
                    <a:pt x="882" y="1776"/>
                  </a:lnTo>
                  <a:lnTo>
                    <a:pt x="876" y="1772"/>
                  </a:lnTo>
                  <a:lnTo>
                    <a:pt x="929" y="1625"/>
                  </a:lnTo>
                  <a:lnTo>
                    <a:pt x="933" y="1627"/>
                  </a:lnTo>
                  <a:lnTo>
                    <a:pt x="937" y="1629"/>
                  </a:lnTo>
                  <a:lnTo>
                    <a:pt x="941" y="1633"/>
                  </a:lnTo>
                  <a:lnTo>
                    <a:pt x="945" y="1635"/>
                  </a:lnTo>
                  <a:lnTo>
                    <a:pt x="948" y="1639"/>
                  </a:lnTo>
                  <a:lnTo>
                    <a:pt x="952" y="1639"/>
                  </a:lnTo>
                  <a:lnTo>
                    <a:pt x="956" y="1643"/>
                  </a:lnTo>
                  <a:lnTo>
                    <a:pt x="960" y="1644"/>
                  </a:lnTo>
                  <a:lnTo>
                    <a:pt x="965" y="1648"/>
                  </a:lnTo>
                  <a:lnTo>
                    <a:pt x="969" y="1652"/>
                  </a:lnTo>
                  <a:lnTo>
                    <a:pt x="975" y="1654"/>
                  </a:lnTo>
                  <a:lnTo>
                    <a:pt x="979" y="1658"/>
                  </a:lnTo>
                  <a:lnTo>
                    <a:pt x="986" y="1662"/>
                  </a:lnTo>
                  <a:lnTo>
                    <a:pt x="990" y="1663"/>
                  </a:lnTo>
                  <a:lnTo>
                    <a:pt x="998" y="1669"/>
                  </a:lnTo>
                  <a:lnTo>
                    <a:pt x="1003" y="1673"/>
                  </a:lnTo>
                  <a:lnTo>
                    <a:pt x="1009" y="1677"/>
                  </a:lnTo>
                  <a:lnTo>
                    <a:pt x="1015" y="1681"/>
                  </a:lnTo>
                  <a:lnTo>
                    <a:pt x="1022" y="1684"/>
                  </a:lnTo>
                  <a:lnTo>
                    <a:pt x="1028" y="1690"/>
                  </a:lnTo>
                  <a:lnTo>
                    <a:pt x="1036" y="1694"/>
                  </a:lnTo>
                  <a:lnTo>
                    <a:pt x="1043" y="1698"/>
                  </a:lnTo>
                  <a:lnTo>
                    <a:pt x="1049" y="1701"/>
                  </a:lnTo>
                  <a:lnTo>
                    <a:pt x="1055" y="1707"/>
                  </a:lnTo>
                  <a:lnTo>
                    <a:pt x="1062" y="1711"/>
                  </a:lnTo>
                  <a:lnTo>
                    <a:pt x="1070" y="1717"/>
                  </a:lnTo>
                  <a:lnTo>
                    <a:pt x="1078" y="1722"/>
                  </a:lnTo>
                  <a:lnTo>
                    <a:pt x="1083" y="1726"/>
                  </a:lnTo>
                  <a:lnTo>
                    <a:pt x="1091" y="1732"/>
                  </a:lnTo>
                  <a:lnTo>
                    <a:pt x="1098" y="1736"/>
                  </a:lnTo>
                  <a:lnTo>
                    <a:pt x="1104" y="1739"/>
                  </a:lnTo>
                  <a:lnTo>
                    <a:pt x="1112" y="1745"/>
                  </a:lnTo>
                  <a:lnTo>
                    <a:pt x="1117" y="1749"/>
                  </a:lnTo>
                  <a:lnTo>
                    <a:pt x="1125" y="1753"/>
                  </a:lnTo>
                  <a:lnTo>
                    <a:pt x="1133" y="1759"/>
                  </a:lnTo>
                  <a:lnTo>
                    <a:pt x="1138" y="1762"/>
                  </a:lnTo>
                  <a:lnTo>
                    <a:pt x="1146" y="1766"/>
                  </a:lnTo>
                  <a:lnTo>
                    <a:pt x="1152" y="1772"/>
                  </a:lnTo>
                  <a:lnTo>
                    <a:pt x="1157" y="1776"/>
                  </a:lnTo>
                  <a:lnTo>
                    <a:pt x="1165" y="1779"/>
                  </a:lnTo>
                  <a:lnTo>
                    <a:pt x="1171" y="1783"/>
                  </a:lnTo>
                  <a:lnTo>
                    <a:pt x="1176" y="1787"/>
                  </a:lnTo>
                  <a:lnTo>
                    <a:pt x="1182" y="1793"/>
                  </a:lnTo>
                  <a:lnTo>
                    <a:pt x="1186" y="1797"/>
                  </a:lnTo>
                  <a:lnTo>
                    <a:pt x="1192" y="1798"/>
                  </a:lnTo>
                  <a:lnTo>
                    <a:pt x="1195" y="1800"/>
                  </a:lnTo>
                  <a:lnTo>
                    <a:pt x="1201" y="1806"/>
                  </a:lnTo>
                  <a:lnTo>
                    <a:pt x="1205" y="1808"/>
                  </a:lnTo>
                  <a:lnTo>
                    <a:pt x="1211" y="1810"/>
                  </a:lnTo>
                  <a:lnTo>
                    <a:pt x="1213" y="1816"/>
                  </a:lnTo>
                  <a:lnTo>
                    <a:pt x="1218" y="1817"/>
                  </a:lnTo>
                  <a:lnTo>
                    <a:pt x="1224" y="1821"/>
                  </a:lnTo>
                  <a:lnTo>
                    <a:pt x="1230" y="1825"/>
                  </a:lnTo>
                  <a:lnTo>
                    <a:pt x="1232" y="1829"/>
                  </a:lnTo>
                  <a:lnTo>
                    <a:pt x="1235" y="1831"/>
                  </a:lnTo>
                  <a:lnTo>
                    <a:pt x="1235" y="1836"/>
                  </a:lnTo>
                  <a:lnTo>
                    <a:pt x="1241" y="1842"/>
                  </a:lnTo>
                  <a:lnTo>
                    <a:pt x="1241" y="1848"/>
                  </a:lnTo>
                  <a:lnTo>
                    <a:pt x="1245" y="1852"/>
                  </a:lnTo>
                  <a:lnTo>
                    <a:pt x="1245" y="1857"/>
                  </a:lnTo>
                  <a:lnTo>
                    <a:pt x="1251" y="1863"/>
                  </a:lnTo>
                  <a:lnTo>
                    <a:pt x="1251" y="1871"/>
                  </a:lnTo>
                  <a:lnTo>
                    <a:pt x="1254" y="1876"/>
                  </a:lnTo>
                  <a:lnTo>
                    <a:pt x="1256" y="1882"/>
                  </a:lnTo>
                  <a:lnTo>
                    <a:pt x="1258" y="1890"/>
                  </a:lnTo>
                  <a:lnTo>
                    <a:pt x="1260" y="1895"/>
                  </a:lnTo>
                  <a:lnTo>
                    <a:pt x="1264" y="1903"/>
                  </a:lnTo>
                  <a:lnTo>
                    <a:pt x="1266" y="1911"/>
                  </a:lnTo>
                  <a:lnTo>
                    <a:pt x="1270" y="1918"/>
                  </a:lnTo>
                  <a:lnTo>
                    <a:pt x="1271" y="1924"/>
                  </a:lnTo>
                  <a:lnTo>
                    <a:pt x="1275" y="1931"/>
                  </a:lnTo>
                  <a:lnTo>
                    <a:pt x="1275" y="1939"/>
                  </a:lnTo>
                  <a:lnTo>
                    <a:pt x="1279" y="1943"/>
                  </a:lnTo>
                  <a:lnTo>
                    <a:pt x="1281" y="1951"/>
                  </a:lnTo>
                  <a:lnTo>
                    <a:pt x="1285" y="1956"/>
                  </a:lnTo>
                  <a:lnTo>
                    <a:pt x="1285" y="1962"/>
                  </a:lnTo>
                  <a:lnTo>
                    <a:pt x="1289" y="1968"/>
                  </a:lnTo>
                  <a:lnTo>
                    <a:pt x="1290" y="1973"/>
                  </a:lnTo>
                  <a:lnTo>
                    <a:pt x="1290" y="1977"/>
                  </a:lnTo>
                  <a:lnTo>
                    <a:pt x="1292" y="1981"/>
                  </a:lnTo>
                  <a:lnTo>
                    <a:pt x="1294" y="1983"/>
                  </a:lnTo>
                  <a:lnTo>
                    <a:pt x="1294" y="1989"/>
                  </a:lnTo>
                  <a:lnTo>
                    <a:pt x="1296" y="1990"/>
                  </a:lnTo>
                  <a:lnTo>
                    <a:pt x="1328" y="1968"/>
                  </a:lnTo>
                  <a:lnTo>
                    <a:pt x="1327" y="1966"/>
                  </a:lnTo>
                  <a:lnTo>
                    <a:pt x="1325" y="1962"/>
                  </a:lnTo>
                  <a:lnTo>
                    <a:pt x="1325" y="1958"/>
                  </a:lnTo>
                  <a:lnTo>
                    <a:pt x="1325" y="1954"/>
                  </a:lnTo>
                  <a:lnTo>
                    <a:pt x="1321" y="1951"/>
                  </a:lnTo>
                  <a:lnTo>
                    <a:pt x="1321" y="1947"/>
                  </a:lnTo>
                  <a:lnTo>
                    <a:pt x="1319" y="1941"/>
                  </a:lnTo>
                  <a:lnTo>
                    <a:pt x="1317" y="1935"/>
                  </a:lnTo>
                  <a:lnTo>
                    <a:pt x="1315" y="1930"/>
                  </a:lnTo>
                  <a:lnTo>
                    <a:pt x="1315" y="1924"/>
                  </a:lnTo>
                  <a:lnTo>
                    <a:pt x="1311" y="1918"/>
                  </a:lnTo>
                  <a:lnTo>
                    <a:pt x="1309" y="1911"/>
                  </a:lnTo>
                  <a:lnTo>
                    <a:pt x="1308" y="1905"/>
                  </a:lnTo>
                  <a:lnTo>
                    <a:pt x="1306" y="1899"/>
                  </a:lnTo>
                  <a:lnTo>
                    <a:pt x="1302" y="1892"/>
                  </a:lnTo>
                  <a:lnTo>
                    <a:pt x="1300" y="1884"/>
                  </a:lnTo>
                  <a:lnTo>
                    <a:pt x="1296" y="1876"/>
                  </a:lnTo>
                  <a:lnTo>
                    <a:pt x="1294" y="1871"/>
                  </a:lnTo>
                  <a:lnTo>
                    <a:pt x="1290" y="1863"/>
                  </a:lnTo>
                  <a:lnTo>
                    <a:pt x="1287" y="1855"/>
                  </a:lnTo>
                  <a:lnTo>
                    <a:pt x="1285" y="1850"/>
                  </a:lnTo>
                  <a:lnTo>
                    <a:pt x="1283" y="1844"/>
                  </a:lnTo>
                  <a:lnTo>
                    <a:pt x="1279" y="1836"/>
                  </a:lnTo>
                  <a:lnTo>
                    <a:pt x="1275" y="1831"/>
                  </a:lnTo>
                  <a:lnTo>
                    <a:pt x="1273" y="1825"/>
                  </a:lnTo>
                  <a:lnTo>
                    <a:pt x="1270" y="1821"/>
                  </a:lnTo>
                  <a:lnTo>
                    <a:pt x="1266" y="1816"/>
                  </a:lnTo>
                  <a:lnTo>
                    <a:pt x="1264" y="1810"/>
                  </a:lnTo>
                  <a:lnTo>
                    <a:pt x="1260" y="1806"/>
                  </a:lnTo>
                  <a:lnTo>
                    <a:pt x="1258" y="1804"/>
                  </a:lnTo>
                  <a:lnTo>
                    <a:pt x="1254" y="1798"/>
                  </a:lnTo>
                  <a:lnTo>
                    <a:pt x="1251" y="1797"/>
                  </a:lnTo>
                  <a:lnTo>
                    <a:pt x="1245" y="1791"/>
                  </a:lnTo>
                  <a:lnTo>
                    <a:pt x="1239" y="1785"/>
                  </a:lnTo>
                  <a:lnTo>
                    <a:pt x="1232" y="1778"/>
                  </a:lnTo>
                  <a:lnTo>
                    <a:pt x="1224" y="1772"/>
                  </a:lnTo>
                  <a:lnTo>
                    <a:pt x="1220" y="1768"/>
                  </a:lnTo>
                  <a:lnTo>
                    <a:pt x="1214" y="1766"/>
                  </a:lnTo>
                  <a:lnTo>
                    <a:pt x="1211" y="1762"/>
                  </a:lnTo>
                  <a:lnTo>
                    <a:pt x="1207" y="1760"/>
                  </a:lnTo>
                  <a:lnTo>
                    <a:pt x="1201" y="1757"/>
                  </a:lnTo>
                  <a:lnTo>
                    <a:pt x="1195" y="1751"/>
                  </a:lnTo>
                  <a:lnTo>
                    <a:pt x="1192" y="1747"/>
                  </a:lnTo>
                  <a:lnTo>
                    <a:pt x="1186" y="1745"/>
                  </a:lnTo>
                  <a:lnTo>
                    <a:pt x="1182" y="1741"/>
                  </a:lnTo>
                  <a:lnTo>
                    <a:pt x="1176" y="1736"/>
                  </a:lnTo>
                  <a:lnTo>
                    <a:pt x="1171" y="1734"/>
                  </a:lnTo>
                  <a:lnTo>
                    <a:pt x="1167" y="1730"/>
                  </a:lnTo>
                  <a:lnTo>
                    <a:pt x="1161" y="1726"/>
                  </a:lnTo>
                  <a:lnTo>
                    <a:pt x="1157" y="1722"/>
                  </a:lnTo>
                  <a:lnTo>
                    <a:pt x="1152" y="1717"/>
                  </a:lnTo>
                  <a:lnTo>
                    <a:pt x="1146" y="1715"/>
                  </a:lnTo>
                  <a:lnTo>
                    <a:pt x="1140" y="1711"/>
                  </a:lnTo>
                  <a:lnTo>
                    <a:pt x="1136" y="1707"/>
                  </a:lnTo>
                  <a:lnTo>
                    <a:pt x="1129" y="1701"/>
                  </a:lnTo>
                  <a:lnTo>
                    <a:pt x="1125" y="1700"/>
                  </a:lnTo>
                  <a:lnTo>
                    <a:pt x="1119" y="1694"/>
                  </a:lnTo>
                  <a:lnTo>
                    <a:pt x="1114" y="1692"/>
                  </a:lnTo>
                  <a:lnTo>
                    <a:pt x="1108" y="1688"/>
                  </a:lnTo>
                  <a:lnTo>
                    <a:pt x="1104" y="1682"/>
                  </a:lnTo>
                  <a:lnTo>
                    <a:pt x="1098" y="1679"/>
                  </a:lnTo>
                  <a:lnTo>
                    <a:pt x="1093" y="1675"/>
                  </a:lnTo>
                  <a:lnTo>
                    <a:pt x="1087" y="1673"/>
                  </a:lnTo>
                  <a:lnTo>
                    <a:pt x="1083" y="1669"/>
                  </a:lnTo>
                  <a:lnTo>
                    <a:pt x="1078" y="1665"/>
                  </a:lnTo>
                  <a:lnTo>
                    <a:pt x="1074" y="1663"/>
                  </a:lnTo>
                  <a:lnTo>
                    <a:pt x="1070" y="1658"/>
                  </a:lnTo>
                  <a:lnTo>
                    <a:pt x="1066" y="1656"/>
                  </a:lnTo>
                  <a:lnTo>
                    <a:pt x="1062" y="1652"/>
                  </a:lnTo>
                  <a:lnTo>
                    <a:pt x="1057" y="1648"/>
                  </a:lnTo>
                  <a:lnTo>
                    <a:pt x="1053" y="1648"/>
                  </a:lnTo>
                  <a:lnTo>
                    <a:pt x="1051" y="1644"/>
                  </a:lnTo>
                  <a:lnTo>
                    <a:pt x="1043" y="1639"/>
                  </a:lnTo>
                  <a:lnTo>
                    <a:pt x="1036" y="1633"/>
                  </a:lnTo>
                  <a:lnTo>
                    <a:pt x="1030" y="1629"/>
                  </a:lnTo>
                  <a:lnTo>
                    <a:pt x="1026" y="1627"/>
                  </a:lnTo>
                  <a:lnTo>
                    <a:pt x="1022" y="1624"/>
                  </a:lnTo>
                  <a:lnTo>
                    <a:pt x="1019" y="1624"/>
                  </a:lnTo>
                  <a:lnTo>
                    <a:pt x="1019" y="1622"/>
                  </a:lnTo>
                  <a:lnTo>
                    <a:pt x="1019" y="1618"/>
                  </a:lnTo>
                  <a:lnTo>
                    <a:pt x="1019" y="1614"/>
                  </a:lnTo>
                  <a:lnTo>
                    <a:pt x="1021" y="1610"/>
                  </a:lnTo>
                  <a:lnTo>
                    <a:pt x="1022" y="1606"/>
                  </a:lnTo>
                  <a:lnTo>
                    <a:pt x="1024" y="1601"/>
                  </a:lnTo>
                  <a:lnTo>
                    <a:pt x="1028" y="1597"/>
                  </a:lnTo>
                  <a:lnTo>
                    <a:pt x="1030" y="1589"/>
                  </a:lnTo>
                  <a:lnTo>
                    <a:pt x="1032" y="1584"/>
                  </a:lnTo>
                  <a:lnTo>
                    <a:pt x="1034" y="1578"/>
                  </a:lnTo>
                  <a:lnTo>
                    <a:pt x="1038" y="1572"/>
                  </a:lnTo>
                  <a:lnTo>
                    <a:pt x="1041" y="1565"/>
                  </a:lnTo>
                  <a:lnTo>
                    <a:pt x="1045" y="1557"/>
                  </a:lnTo>
                  <a:lnTo>
                    <a:pt x="1049" y="1549"/>
                  </a:lnTo>
                  <a:lnTo>
                    <a:pt x="1053" y="1544"/>
                  </a:lnTo>
                  <a:lnTo>
                    <a:pt x="1055" y="1534"/>
                  </a:lnTo>
                  <a:lnTo>
                    <a:pt x="1059" y="1528"/>
                  </a:lnTo>
                  <a:lnTo>
                    <a:pt x="1062" y="1519"/>
                  </a:lnTo>
                  <a:lnTo>
                    <a:pt x="1066" y="1513"/>
                  </a:lnTo>
                  <a:lnTo>
                    <a:pt x="1068" y="1506"/>
                  </a:lnTo>
                  <a:lnTo>
                    <a:pt x="1074" y="1498"/>
                  </a:lnTo>
                  <a:lnTo>
                    <a:pt x="1076" y="1492"/>
                  </a:lnTo>
                  <a:lnTo>
                    <a:pt x="1078" y="1485"/>
                  </a:lnTo>
                  <a:lnTo>
                    <a:pt x="1081" y="1479"/>
                  </a:lnTo>
                  <a:lnTo>
                    <a:pt x="1083" y="1475"/>
                  </a:lnTo>
                  <a:lnTo>
                    <a:pt x="1085" y="1470"/>
                  </a:lnTo>
                  <a:lnTo>
                    <a:pt x="1087" y="1466"/>
                  </a:lnTo>
                  <a:lnTo>
                    <a:pt x="1093" y="1456"/>
                  </a:lnTo>
                  <a:lnTo>
                    <a:pt x="1095" y="1454"/>
                  </a:lnTo>
                  <a:lnTo>
                    <a:pt x="1095" y="1451"/>
                  </a:lnTo>
                  <a:lnTo>
                    <a:pt x="1097" y="1447"/>
                  </a:lnTo>
                  <a:lnTo>
                    <a:pt x="1097" y="1443"/>
                  </a:lnTo>
                  <a:lnTo>
                    <a:pt x="1098" y="1441"/>
                  </a:lnTo>
                  <a:lnTo>
                    <a:pt x="1098" y="1433"/>
                  </a:lnTo>
                  <a:lnTo>
                    <a:pt x="1098" y="1428"/>
                  </a:lnTo>
                  <a:lnTo>
                    <a:pt x="1098" y="1422"/>
                  </a:lnTo>
                  <a:lnTo>
                    <a:pt x="1102" y="1416"/>
                  </a:lnTo>
                  <a:lnTo>
                    <a:pt x="1102" y="1407"/>
                  </a:lnTo>
                  <a:lnTo>
                    <a:pt x="1102" y="1401"/>
                  </a:lnTo>
                  <a:lnTo>
                    <a:pt x="1102" y="1392"/>
                  </a:lnTo>
                  <a:lnTo>
                    <a:pt x="1102" y="1384"/>
                  </a:lnTo>
                  <a:lnTo>
                    <a:pt x="1102" y="1380"/>
                  </a:lnTo>
                  <a:lnTo>
                    <a:pt x="1102" y="1376"/>
                  </a:lnTo>
                  <a:lnTo>
                    <a:pt x="1104" y="1371"/>
                  </a:lnTo>
                  <a:lnTo>
                    <a:pt x="1104" y="1367"/>
                  </a:lnTo>
                  <a:lnTo>
                    <a:pt x="1104" y="1363"/>
                  </a:lnTo>
                  <a:lnTo>
                    <a:pt x="1104" y="1359"/>
                  </a:lnTo>
                  <a:lnTo>
                    <a:pt x="1106" y="1354"/>
                  </a:lnTo>
                  <a:lnTo>
                    <a:pt x="1106" y="1352"/>
                  </a:lnTo>
                  <a:lnTo>
                    <a:pt x="1106" y="1346"/>
                  </a:lnTo>
                  <a:lnTo>
                    <a:pt x="1106" y="1342"/>
                  </a:lnTo>
                  <a:lnTo>
                    <a:pt x="1106" y="1337"/>
                  </a:lnTo>
                  <a:lnTo>
                    <a:pt x="1106" y="1333"/>
                  </a:lnTo>
                  <a:lnTo>
                    <a:pt x="1106" y="1329"/>
                  </a:lnTo>
                  <a:lnTo>
                    <a:pt x="1108" y="1323"/>
                  </a:lnTo>
                  <a:lnTo>
                    <a:pt x="1108" y="1321"/>
                  </a:lnTo>
                  <a:lnTo>
                    <a:pt x="1108" y="1317"/>
                  </a:lnTo>
                  <a:lnTo>
                    <a:pt x="1108" y="1312"/>
                  </a:lnTo>
                  <a:lnTo>
                    <a:pt x="1108" y="1308"/>
                  </a:lnTo>
                  <a:lnTo>
                    <a:pt x="1108" y="1304"/>
                  </a:lnTo>
                  <a:lnTo>
                    <a:pt x="1108" y="1302"/>
                  </a:lnTo>
                  <a:lnTo>
                    <a:pt x="1108" y="1295"/>
                  </a:lnTo>
                  <a:lnTo>
                    <a:pt x="1108" y="1287"/>
                  </a:lnTo>
                  <a:lnTo>
                    <a:pt x="1108" y="1281"/>
                  </a:lnTo>
                  <a:lnTo>
                    <a:pt x="1108" y="1278"/>
                  </a:lnTo>
                  <a:lnTo>
                    <a:pt x="1108" y="1272"/>
                  </a:lnTo>
                  <a:lnTo>
                    <a:pt x="1110" y="1268"/>
                  </a:lnTo>
                  <a:lnTo>
                    <a:pt x="1110" y="1262"/>
                  </a:lnTo>
                  <a:lnTo>
                    <a:pt x="1110" y="1260"/>
                  </a:lnTo>
                  <a:lnTo>
                    <a:pt x="1110" y="1259"/>
                  </a:lnTo>
                  <a:lnTo>
                    <a:pt x="1112" y="1255"/>
                  </a:lnTo>
                  <a:lnTo>
                    <a:pt x="1112" y="1251"/>
                  </a:lnTo>
                  <a:lnTo>
                    <a:pt x="1112" y="1247"/>
                  </a:lnTo>
                  <a:lnTo>
                    <a:pt x="1114" y="1243"/>
                  </a:lnTo>
                  <a:lnTo>
                    <a:pt x="1116" y="1238"/>
                  </a:lnTo>
                  <a:lnTo>
                    <a:pt x="1116" y="1234"/>
                  </a:lnTo>
                  <a:lnTo>
                    <a:pt x="1117" y="1226"/>
                  </a:lnTo>
                  <a:lnTo>
                    <a:pt x="1117" y="1219"/>
                  </a:lnTo>
                  <a:lnTo>
                    <a:pt x="1119" y="1213"/>
                  </a:lnTo>
                  <a:lnTo>
                    <a:pt x="1121" y="1207"/>
                  </a:lnTo>
                  <a:lnTo>
                    <a:pt x="1123" y="1200"/>
                  </a:lnTo>
                  <a:lnTo>
                    <a:pt x="1123" y="1194"/>
                  </a:lnTo>
                  <a:lnTo>
                    <a:pt x="1127" y="1186"/>
                  </a:lnTo>
                  <a:lnTo>
                    <a:pt x="1127" y="1179"/>
                  </a:lnTo>
                  <a:lnTo>
                    <a:pt x="1127" y="1171"/>
                  </a:lnTo>
                  <a:lnTo>
                    <a:pt x="1129" y="1164"/>
                  </a:lnTo>
                  <a:lnTo>
                    <a:pt x="1131" y="1154"/>
                  </a:lnTo>
                  <a:lnTo>
                    <a:pt x="1133" y="1146"/>
                  </a:lnTo>
                  <a:lnTo>
                    <a:pt x="1133" y="1141"/>
                  </a:lnTo>
                  <a:lnTo>
                    <a:pt x="1135" y="1133"/>
                  </a:lnTo>
                  <a:lnTo>
                    <a:pt x="1136" y="1126"/>
                  </a:lnTo>
                  <a:lnTo>
                    <a:pt x="1136" y="1120"/>
                  </a:lnTo>
                  <a:lnTo>
                    <a:pt x="1136" y="1114"/>
                  </a:lnTo>
                  <a:lnTo>
                    <a:pt x="1136" y="1106"/>
                  </a:lnTo>
                  <a:lnTo>
                    <a:pt x="1138" y="1103"/>
                  </a:lnTo>
                  <a:lnTo>
                    <a:pt x="1138" y="1095"/>
                  </a:lnTo>
                  <a:lnTo>
                    <a:pt x="1138" y="1091"/>
                  </a:lnTo>
                  <a:lnTo>
                    <a:pt x="1138" y="1087"/>
                  </a:lnTo>
                  <a:lnTo>
                    <a:pt x="1138" y="1086"/>
                  </a:lnTo>
                  <a:lnTo>
                    <a:pt x="1136" y="1080"/>
                  </a:lnTo>
                  <a:lnTo>
                    <a:pt x="1136" y="1078"/>
                  </a:lnTo>
                  <a:lnTo>
                    <a:pt x="1135" y="1072"/>
                  </a:lnTo>
                  <a:lnTo>
                    <a:pt x="1133" y="1067"/>
                  </a:lnTo>
                  <a:lnTo>
                    <a:pt x="1129" y="1061"/>
                  </a:lnTo>
                  <a:lnTo>
                    <a:pt x="1127" y="1055"/>
                  </a:lnTo>
                  <a:lnTo>
                    <a:pt x="1123" y="1049"/>
                  </a:lnTo>
                  <a:lnTo>
                    <a:pt x="1119" y="1042"/>
                  </a:lnTo>
                  <a:lnTo>
                    <a:pt x="1116" y="1034"/>
                  </a:lnTo>
                  <a:lnTo>
                    <a:pt x="1110" y="1027"/>
                  </a:lnTo>
                  <a:lnTo>
                    <a:pt x="1106" y="1019"/>
                  </a:lnTo>
                  <a:lnTo>
                    <a:pt x="1102" y="1011"/>
                  </a:lnTo>
                  <a:lnTo>
                    <a:pt x="1097" y="1002"/>
                  </a:lnTo>
                  <a:lnTo>
                    <a:pt x="1093" y="996"/>
                  </a:lnTo>
                  <a:lnTo>
                    <a:pt x="1087" y="987"/>
                  </a:lnTo>
                  <a:lnTo>
                    <a:pt x="1083" y="981"/>
                  </a:lnTo>
                  <a:lnTo>
                    <a:pt x="1078" y="977"/>
                  </a:lnTo>
                  <a:lnTo>
                    <a:pt x="1078" y="972"/>
                  </a:lnTo>
                  <a:lnTo>
                    <a:pt x="1074" y="968"/>
                  </a:lnTo>
                  <a:lnTo>
                    <a:pt x="1072" y="964"/>
                  </a:lnTo>
                  <a:lnTo>
                    <a:pt x="1066" y="956"/>
                  </a:lnTo>
                  <a:lnTo>
                    <a:pt x="1062" y="949"/>
                  </a:lnTo>
                  <a:lnTo>
                    <a:pt x="1059" y="943"/>
                  </a:lnTo>
                  <a:lnTo>
                    <a:pt x="1053" y="935"/>
                  </a:lnTo>
                  <a:lnTo>
                    <a:pt x="1049" y="928"/>
                  </a:lnTo>
                  <a:lnTo>
                    <a:pt x="1045" y="924"/>
                  </a:lnTo>
                  <a:lnTo>
                    <a:pt x="1041" y="918"/>
                  </a:lnTo>
                  <a:lnTo>
                    <a:pt x="1038" y="913"/>
                  </a:lnTo>
                  <a:lnTo>
                    <a:pt x="1036" y="909"/>
                  </a:lnTo>
                  <a:lnTo>
                    <a:pt x="1034" y="907"/>
                  </a:lnTo>
                  <a:lnTo>
                    <a:pt x="1030" y="903"/>
                  </a:lnTo>
                  <a:lnTo>
                    <a:pt x="1028" y="901"/>
                  </a:lnTo>
                  <a:lnTo>
                    <a:pt x="1028" y="897"/>
                  </a:lnTo>
                  <a:lnTo>
                    <a:pt x="1028" y="895"/>
                  </a:lnTo>
                  <a:lnTo>
                    <a:pt x="1030" y="888"/>
                  </a:lnTo>
                  <a:lnTo>
                    <a:pt x="1032" y="882"/>
                  </a:lnTo>
                  <a:lnTo>
                    <a:pt x="1032" y="876"/>
                  </a:lnTo>
                  <a:lnTo>
                    <a:pt x="1032" y="873"/>
                  </a:lnTo>
                  <a:lnTo>
                    <a:pt x="1032" y="867"/>
                  </a:lnTo>
                  <a:lnTo>
                    <a:pt x="1034" y="863"/>
                  </a:lnTo>
                  <a:lnTo>
                    <a:pt x="1034" y="857"/>
                  </a:lnTo>
                  <a:lnTo>
                    <a:pt x="1034" y="852"/>
                  </a:lnTo>
                  <a:lnTo>
                    <a:pt x="1034" y="844"/>
                  </a:lnTo>
                  <a:lnTo>
                    <a:pt x="1036" y="840"/>
                  </a:lnTo>
                  <a:lnTo>
                    <a:pt x="1036" y="835"/>
                  </a:lnTo>
                  <a:lnTo>
                    <a:pt x="1036" y="827"/>
                  </a:lnTo>
                  <a:lnTo>
                    <a:pt x="1036" y="819"/>
                  </a:lnTo>
                  <a:lnTo>
                    <a:pt x="1038" y="814"/>
                  </a:lnTo>
                  <a:lnTo>
                    <a:pt x="1038" y="808"/>
                  </a:lnTo>
                  <a:lnTo>
                    <a:pt x="1038" y="800"/>
                  </a:lnTo>
                  <a:lnTo>
                    <a:pt x="1038" y="795"/>
                  </a:lnTo>
                  <a:lnTo>
                    <a:pt x="1038" y="789"/>
                  </a:lnTo>
                  <a:lnTo>
                    <a:pt x="1038" y="783"/>
                  </a:lnTo>
                  <a:lnTo>
                    <a:pt x="1038" y="778"/>
                  </a:lnTo>
                  <a:lnTo>
                    <a:pt x="1038" y="772"/>
                  </a:lnTo>
                  <a:lnTo>
                    <a:pt x="1038" y="768"/>
                  </a:lnTo>
                  <a:lnTo>
                    <a:pt x="1038" y="761"/>
                  </a:lnTo>
                  <a:lnTo>
                    <a:pt x="1038" y="757"/>
                  </a:lnTo>
                  <a:lnTo>
                    <a:pt x="1038" y="753"/>
                  </a:lnTo>
                  <a:lnTo>
                    <a:pt x="1038" y="751"/>
                  </a:lnTo>
                  <a:lnTo>
                    <a:pt x="1036" y="745"/>
                  </a:lnTo>
                  <a:lnTo>
                    <a:pt x="1036" y="740"/>
                  </a:lnTo>
                  <a:lnTo>
                    <a:pt x="1034" y="734"/>
                  </a:lnTo>
                  <a:lnTo>
                    <a:pt x="1034" y="728"/>
                  </a:lnTo>
                  <a:lnTo>
                    <a:pt x="1032" y="721"/>
                  </a:lnTo>
                  <a:lnTo>
                    <a:pt x="1030" y="711"/>
                  </a:lnTo>
                  <a:lnTo>
                    <a:pt x="1028" y="707"/>
                  </a:lnTo>
                  <a:lnTo>
                    <a:pt x="1028" y="703"/>
                  </a:lnTo>
                  <a:lnTo>
                    <a:pt x="1028" y="700"/>
                  </a:lnTo>
                  <a:lnTo>
                    <a:pt x="1028" y="696"/>
                  </a:lnTo>
                  <a:lnTo>
                    <a:pt x="1024" y="690"/>
                  </a:lnTo>
                  <a:lnTo>
                    <a:pt x="1024" y="686"/>
                  </a:lnTo>
                  <a:lnTo>
                    <a:pt x="1024" y="681"/>
                  </a:lnTo>
                  <a:lnTo>
                    <a:pt x="1024" y="677"/>
                  </a:lnTo>
                  <a:lnTo>
                    <a:pt x="1022" y="671"/>
                  </a:lnTo>
                  <a:lnTo>
                    <a:pt x="1021" y="665"/>
                  </a:lnTo>
                  <a:lnTo>
                    <a:pt x="1019" y="662"/>
                  </a:lnTo>
                  <a:lnTo>
                    <a:pt x="1019" y="656"/>
                  </a:lnTo>
                  <a:lnTo>
                    <a:pt x="1019" y="652"/>
                  </a:lnTo>
                  <a:lnTo>
                    <a:pt x="1019" y="646"/>
                  </a:lnTo>
                  <a:lnTo>
                    <a:pt x="1015" y="641"/>
                  </a:lnTo>
                  <a:lnTo>
                    <a:pt x="1015" y="637"/>
                  </a:lnTo>
                  <a:lnTo>
                    <a:pt x="1013" y="631"/>
                  </a:lnTo>
                  <a:lnTo>
                    <a:pt x="1013" y="627"/>
                  </a:lnTo>
                  <a:lnTo>
                    <a:pt x="1013" y="622"/>
                  </a:lnTo>
                  <a:lnTo>
                    <a:pt x="1013" y="616"/>
                  </a:lnTo>
                  <a:lnTo>
                    <a:pt x="1011" y="612"/>
                  </a:lnTo>
                  <a:lnTo>
                    <a:pt x="1009" y="607"/>
                  </a:lnTo>
                  <a:lnTo>
                    <a:pt x="1009" y="601"/>
                  </a:lnTo>
                  <a:lnTo>
                    <a:pt x="1009" y="597"/>
                  </a:lnTo>
                  <a:lnTo>
                    <a:pt x="1007" y="591"/>
                  </a:lnTo>
                  <a:lnTo>
                    <a:pt x="1005" y="588"/>
                  </a:lnTo>
                  <a:lnTo>
                    <a:pt x="1003" y="582"/>
                  </a:lnTo>
                  <a:lnTo>
                    <a:pt x="1003" y="578"/>
                  </a:lnTo>
                  <a:lnTo>
                    <a:pt x="1002" y="572"/>
                  </a:lnTo>
                  <a:lnTo>
                    <a:pt x="1002" y="569"/>
                  </a:lnTo>
                  <a:lnTo>
                    <a:pt x="1000" y="563"/>
                  </a:lnTo>
                  <a:lnTo>
                    <a:pt x="1000" y="561"/>
                  </a:lnTo>
                  <a:lnTo>
                    <a:pt x="1000" y="555"/>
                  </a:lnTo>
                  <a:lnTo>
                    <a:pt x="1000" y="553"/>
                  </a:lnTo>
                  <a:lnTo>
                    <a:pt x="998" y="548"/>
                  </a:lnTo>
                  <a:lnTo>
                    <a:pt x="998" y="546"/>
                  </a:lnTo>
                  <a:lnTo>
                    <a:pt x="996" y="538"/>
                  </a:lnTo>
                  <a:lnTo>
                    <a:pt x="994" y="532"/>
                  </a:lnTo>
                  <a:lnTo>
                    <a:pt x="994" y="527"/>
                  </a:lnTo>
                  <a:lnTo>
                    <a:pt x="994" y="523"/>
                  </a:lnTo>
                  <a:lnTo>
                    <a:pt x="992" y="515"/>
                  </a:lnTo>
                  <a:lnTo>
                    <a:pt x="992" y="513"/>
                  </a:lnTo>
                  <a:lnTo>
                    <a:pt x="994" y="512"/>
                  </a:lnTo>
                  <a:lnTo>
                    <a:pt x="998" y="508"/>
                  </a:lnTo>
                  <a:lnTo>
                    <a:pt x="1003" y="504"/>
                  </a:lnTo>
                  <a:lnTo>
                    <a:pt x="1009" y="498"/>
                  </a:lnTo>
                  <a:lnTo>
                    <a:pt x="1017" y="491"/>
                  </a:lnTo>
                  <a:lnTo>
                    <a:pt x="1021" y="489"/>
                  </a:lnTo>
                  <a:lnTo>
                    <a:pt x="1024" y="483"/>
                  </a:lnTo>
                  <a:lnTo>
                    <a:pt x="1030" y="479"/>
                  </a:lnTo>
                  <a:lnTo>
                    <a:pt x="1034" y="475"/>
                  </a:lnTo>
                  <a:lnTo>
                    <a:pt x="1040" y="470"/>
                  </a:lnTo>
                  <a:lnTo>
                    <a:pt x="1043" y="466"/>
                  </a:lnTo>
                  <a:lnTo>
                    <a:pt x="1049" y="460"/>
                  </a:lnTo>
                  <a:lnTo>
                    <a:pt x="1055" y="456"/>
                  </a:lnTo>
                  <a:lnTo>
                    <a:pt x="1060" y="451"/>
                  </a:lnTo>
                  <a:lnTo>
                    <a:pt x="1066" y="447"/>
                  </a:lnTo>
                  <a:lnTo>
                    <a:pt x="1074" y="441"/>
                  </a:lnTo>
                  <a:lnTo>
                    <a:pt x="1078" y="435"/>
                  </a:lnTo>
                  <a:lnTo>
                    <a:pt x="1085" y="430"/>
                  </a:lnTo>
                  <a:lnTo>
                    <a:pt x="1093" y="424"/>
                  </a:lnTo>
                  <a:lnTo>
                    <a:pt x="1098" y="420"/>
                  </a:lnTo>
                  <a:lnTo>
                    <a:pt x="1104" y="415"/>
                  </a:lnTo>
                  <a:lnTo>
                    <a:pt x="1112" y="409"/>
                  </a:lnTo>
                  <a:lnTo>
                    <a:pt x="1117" y="403"/>
                  </a:lnTo>
                  <a:lnTo>
                    <a:pt x="1125" y="397"/>
                  </a:lnTo>
                  <a:lnTo>
                    <a:pt x="1133" y="392"/>
                  </a:lnTo>
                  <a:lnTo>
                    <a:pt x="1136" y="386"/>
                  </a:lnTo>
                  <a:lnTo>
                    <a:pt x="1144" y="380"/>
                  </a:lnTo>
                  <a:lnTo>
                    <a:pt x="1152" y="375"/>
                  </a:lnTo>
                  <a:lnTo>
                    <a:pt x="1157" y="369"/>
                  </a:lnTo>
                  <a:lnTo>
                    <a:pt x="1165" y="363"/>
                  </a:lnTo>
                  <a:lnTo>
                    <a:pt x="1171" y="358"/>
                  </a:lnTo>
                  <a:lnTo>
                    <a:pt x="1176" y="352"/>
                  </a:lnTo>
                  <a:lnTo>
                    <a:pt x="1184" y="346"/>
                  </a:lnTo>
                  <a:lnTo>
                    <a:pt x="1190" y="340"/>
                  </a:lnTo>
                  <a:lnTo>
                    <a:pt x="1195" y="337"/>
                  </a:lnTo>
                  <a:lnTo>
                    <a:pt x="1201" y="329"/>
                  </a:lnTo>
                  <a:lnTo>
                    <a:pt x="1209" y="325"/>
                  </a:lnTo>
                  <a:lnTo>
                    <a:pt x="1214" y="321"/>
                  </a:lnTo>
                  <a:lnTo>
                    <a:pt x="1220" y="316"/>
                  </a:lnTo>
                  <a:lnTo>
                    <a:pt x="1226" y="312"/>
                  </a:lnTo>
                  <a:lnTo>
                    <a:pt x="1232" y="306"/>
                  </a:lnTo>
                  <a:lnTo>
                    <a:pt x="1235" y="302"/>
                  </a:lnTo>
                  <a:lnTo>
                    <a:pt x="1241" y="299"/>
                  </a:lnTo>
                  <a:lnTo>
                    <a:pt x="1245" y="295"/>
                  </a:lnTo>
                  <a:lnTo>
                    <a:pt x="1251" y="291"/>
                  </a:lnTo>
                  <a:lnTo>
                    <a:pt x="1254" y="287"/>
                  </a:lnTo>
                  <a:lnTo>
                    <a:pt x="1258" y="285"/>
                  </a:lnTo>
                  <a:lnTo>
                    <a:pt x="1262" y="281"/>
                  </a:lnTo>
                  <a:lnTo>
                    <a:pt x="1266" y="280"/>
                  </a:lnTo>
                  <a:lnTo>
                    <a:pt x="1273" y="274"/>
                  </a:lnTo>
                  <a:lnTo>
                    <a:pt x="1277" y="272"/>
                  </a:lnTo>
                  <a:lnTo>
                    <a:pt x="1281" y="270"/>
                  </a:lnTo>
                  <a:lnTo>
                    <a:pt x="1285" y="270"/>
                  </a:lnTo>
                  <a:lnTo>
                    <a:pt x="1289" y="270"/>
                  </a:lnTo>
                  <a:lnTo>
                    <a:pt x="1294" y="272"/>
                  </a:lnTo>
                  <a:lnTo>
                    <a:pt x="1300" y="276"/>
                  </a:lnTo>
                  <a:lnTo>
                    <a:pt x="1306" y="278"/>
                  </a:lnTo>
                  <a:lnTo>
                    <a:pt x="1309" y="281"/>
                  </a:lnTo>
                  <a:lnTo>
                    <a:pt x="1317" y="285"/>
                  </a:lnTo>
                  <a:lnTo>
                    <a:pt x="1325" y="289"/>
                  </a:lnTo>
                  <a:lnTo>
                    <a:pt x="1330" y="293"/>
                  </a:lnTo>
                  <a:lnTo>
                    <a:pt x="1338" y="297"/>
                  </a:lnTo>
                  <a:lnTo>
                    <a:pt x="1346" y="301"/>
                  </a:lnTo>
                  <a:lnTo>
                    <a:pt x="1353" y="306"/>
                  </a:lnTo>
                  <a:lnTo>
                    <a:pt x="1361" y="312"/>
                  </a:lnTo>
                  <a:lnTo>
                    <a:pt x="1365" y="314"/>
                  </a:lnTo>
                  <a:lnTo>
                    <a:pt x="1368" y="316"/>
                  </a:lnTo>
                  <a:lnTo>
                    <a:pt x="1374" y="318"/>
                  </a:lnTo>
                  <a:lnTo>
                    <a:pt x="1378" y="321"/>
                  </a:lnTo>
                  <a:lnTo>
                    <a:pt x="1384" y="325"/>
                  </a:lnTo>
                  <a:lnTo>
                    <a:pt x="1393" y="331"/>
                  </a:lnTo>
                  <a:lnTo>
                    <a:pt x="1399" y="335"/>
                  </a:lnTo>
                  <a:lnTo>
                    <a:pt x="1408" y="340"/>
                  </a:lnTo>
                  <a:lnTo>
                    <a:pt x="1414" y="344"/>
                  </a:lnTo>
                  <a:lnTo>
                    <a:pt x="1422" y="348"/>
                  </a:lnTo>
                  <a:lnTo>
                    <a:pt x="1427" y="352"/>
                  </a:lnTo>
                  <a:lnTo>
                    <a:pt x="1433" y="356"/>
                  </a:lnTo>
                  <a:lnTo>
                    <a:pt x="1439" y="359"/>
                  </a:lnTo>
                  <a:lnTo>
                    <a:pt x="1444" y="363"/>
                  </a:lnTo>
                  <a:lnTo>
                    <a:pt x="1448" y="365"/>
                  </a:lnTo>
                  <a:lnTo>
                    <a:pt x="1452" y="369"/>
                  </a:lnTo>
                  <a:lnTo>
                    <a:pt x="1458" y="373"/>
                  </a:lnTo>
                  <a:lnTo>
                    <a:pt x="1460" y="375"/>
                  </a:lnTo>
                  <a:lnTo>
                    <a:pt x="1226" y="671"/>
                  </a:lnTo>
                  <a:lnTo>
                    <a:pt x="1230" y="675"/>
                  </a:lnTo>
                  <a:lnTo>
                    <a:pt x="1232" y="677"/>
                  </a:lnTo>
                  <a:lnTo>
                    <a:pt x="1235" y="681"/>
                  </a:lnTo>
                  <a:lnTo>
                    <a:pt x="1241" y="686"/>
                  </a:lnTo>
                  <a:lnTo>
                    <a:pt x="1245" y="688"/>
                  </a:lnTo>
                  <a:lnTo>
                    <a:pt x="1249" y="690"/>
                  </a:lnTo>
                  <a:lnTo>
                    <a:pt x="1252" y="688"/>
                  </a:lnTo>
                  <a:lnTo>
                    <a:pt x="1254" y="686"/>
                  </a:lnTo>
                  <a:lnTo>
                    <a:pt x="1256" y="684"/>
                  </a:lnTo>
                  <a:lnTo>
                    <a:pt x="1258" y="679"/>
                  </a:lnTo>
                  <a:lnTo>
                    <a:pt x="1264" y="673"/>
                  </a:lnTo>
                  <a:lnTo>
                    <a:pt x="1266" y="669"/>
                  </a:lnTo>
                  <a:lnTo>
                    <a:pt x="1270" y="665"/>
                  </a:lnTo>
                  <a:lnTo>
                    <a:pt x="1271" y="662"/>
                  </a:lnTo>
                  <a:lnTo>
                    <a:pt x="1275" y="658"/>
                  </a:lnTo>
                  <a:lnTo>
                    <a:pt x="1279" y="652"/>
                  </a:lnTo>
                  <a:lnTo>
                    <a:pt x="1283" y="648"/>
                  </a:lnTo>
                  <a:lnTo>
                    <a:pt x="1287" y="643"/>
                  </a:lnTo>
                  <a:lnTo>
                    <a:pt x="1290" y="639"/>
                  </a:lnTo>
                  <a:lnTo>
                    <a:pt x="1294" y="633"/>
                  </a:lnTo>
                  <a:lnTo>
                    <a:pt x="1298" y="627"/>
                  </a:lnTo>
                  <a:lnTo>
                    <a:pt x="1304" y="622"/>
                  </a:lnTo>
                  <a:lnTo>
                    <a:pt x="1308" y="616"/>
                  </a:lnTo>
                  <a:lnTo>
                    <a:pt x="1313" y="610"/>
                  </a:lnTo>
                  <a:lnTo>
                    <a:pt x="1317" y="603"/>
                  </a:lnTo>
                  <a:lnTo>
                    <a:pt x="1321" y="597"/>
                  </a:lnTo>
                  <a:lnTo>
                    <a:pt x="1327" y="591"/>
                  </a:lnTo>
                  <a:lnTo>
                    <a:pt x="1330" y="584"/>
                  </a:lnTo>
                  <a:lnTo>
                    <a:pt x="1336" y="578"/>
                  </a:lnTo>
                  <a:lnTo>
                    <a:pt x="1342" y="572"/>
                  </a:lnTo>
                  <a:lnTo>
                    <a:pt x="1347" y="565"/>
                  </a:lnTo>
                  <a:lnTo>
                    <a:pt x="1351" y="557"/>
                  </a:lnTo>
                  <a:lnTo>
                    <a:pt x="1359" y="551"/>
                  </a:lnTo>
                  <a:lnTo>
                    <a:pt x="1363" y="544"/>
                  </a:lnTo>
                  <a:lnTo>
                    <a:pt x="1368" y="538"/>
                  </a:lnTo>
                  <a:lnTo>
                    <a:pt x="1374" y="531"/>
                  </a:lnTo>
                  <a:lnTo>
                    <a:pt x="1378" y="523"/>
                  </a:lnTo>
                  <a:lnTo>
                    <a:pt x="1384" y="517"/>
                  </a:lnTo>
                  <a:lnTo>
                    <a:pt x="1389" y="510"/>
                  </a:lnTo>
                  <a:lnTo>
                    <a:pt x="1393" y="504"/>
                  </a:lnTo>
                  <a:lnTo>
                    <a:pt x="1399" y="498"/>
                  </a:lnTo>
                  <a:lnTo>
                    <a:pt x="1403" y="491"/>
                  </a:lnTo>
                  <a:lnTo>
                    <a:pt x="1410" y="483"/>
                  </a:lnTo>
                  <a:lnTo>
                    <a:pt x="1414" y="477"/>
                  </a:lnTo>
                  <a:lnTo>
                    <a:pt x="1420" y="470"/>
                  </a:lnTo>
                  <a:lnTo>
                    <a:pt x="1423" y="464"/>
                  </a:lnTo>
                  <a:lnTo>
                    <a:pt x="1429" y="458"/>
                  </a:lnTo>
                  <a:lnTo>
                    <a:pt x="1433" y="453"/>
                  </a:lnTo>
                  <a:lnTo>
                    <a:pt x="1439" y="449"/>
                  </a:lnTo>
                  <a:lnTo>
                    <a:pt x="1442" y="441"/>
                  </a:lnTo>
                  <a:lnTo>
                    <a:pt x="1446" y="437"/>
                  </a:lnTo>
                  <a:lnTo>
                    <a:pt x="1450" y="432"/>
                  </a:lnTo>
                  <a:lnTo>
                    <a:pt x="1454" y="428"/>
                  </a:lnTo>
                  <a:lnTo>
                    <a:pt x="1458" y="422"/>
                  </a:lnTo>
                  <a:lnTo>
                    <a:pt x="1462" y="418"/>
                  </a:lnTo>
                  <a:lnTo>
                    <a:pt x="1467" y="411"/>
                  </a:lnTo>
                  <a:lnTo>
                    <a:pt x="1473" y="405"/>
                  </a:lnTo>
                  <a:lnTo>
                    <a:pt x="1477" y="399"/>
                  </a:lnTo>
                  <a:lnTo>
                    <a:pt x="1482" y="396"/>
                  </a:lnTo>
                  <a:lnTo>
                    <a:pt x="1484" y="394"/>
                  </a:lnTo>
                  <a:lnTo>
                    <a:pt x="1486" y="394"/>
                  </a:lnTo>
                  <a:lnTo>
                    <a:pt x="1488" y="394"/>
                  </a:lnTo>
                  <a:lnTo>
                    <a:pt x="1492" y="396"/>
                  </a:lnTo>
                  <a:lnTo>
                    <a:pt x="1498" y="397"/>
                  </a:lnTo>
                  <a:lnTo>
                    <a:pt x="1501" y="403"/>
                  </a:lnTo>
                  <a:lnTo>
                    <a:pt x="1507" y="405"/>
                  </a:lnTo>
                  <a:lnTo>
                    <a:pt x="1509" y="411"/>
                  </a:lnTo>
                  <a:lnTo>
                    <a:pt x="1511" y="416"/>
                  </a:lnTo>
                  <a:lnTo>
                    <a:pt x="1511" y="424"/>
                  </a:lnTo>
                  <a:lnTo>
                    <a:pt x="1509" y="424"/>
                  </a:lnTo>
                  <a:lnTo>
                    <a:pt x="1509" y="430"/>
                  </a:lnTo>
                  <a:lnTo>
                    <a:pt x="1507" y="432"/>
                  </a:lnTo>
                  <a:lnTo>
                    <a:pt x="1507" y="439"/>
                  </a:lnTo>
                  <a:lnTo>
                    <a:pt x="1503" y="445"/>
                  </a:lnTo>
                  <a:lnTo>
                    <a:pt x="1501" y="453"/>
                  </a:lnTo>
                  <a:lnTo>
                    <a:pt x="1500" y="456"/>
                  </a:lnTo>
                  <a:lnTo>
                    <a:pt x="1500" y="460"/>
                  </a:lnTo>
                  <a:lnTo>
                    <a:pt x="1498" y="466"/>
                  </a:lnTo>
                  <a:lnTo>
                    <a:pt x="1498" y="472"/>
                  </a:lnTo>
                  <a:lnTo>
                    <a:pt x="1496" y="475"/>
                  </a:lnTo>
                  <a:lnTo>
                    <a:pt x="1494" y="479"/>
                  </a:lnTo>
                  <a:lnTo>
                    <a:pt x="1492" y="485"/>
                  </a:lnTo>
                  <a:lnTo>
                    <a:pt x="1492" y="491"/>
                  </a:lnTo>
                  <a:lnTo>
                    <a:pt x="1490" y="496"/>
                  </a:lnTo>
                  <a:lnTo>
                    <a:pt x="1488" y="502"/>
                  </a:lnTo>
                  <a:lnTo>
                    <a:pt x="1488" y="506"/>
                  </a:lnTo>
                  <a:lnTo>
                    <a:pt x="1486" y="513"/>
                  </a:lnTo>
                  <a:lnTo>
                    <a:pt x="1482" y="519"/>
                  </a:lnTo>
                  <a:lnTo>
                    <a:pt x="1482" y="523"/>
                  </a:lnTo>
                  <a:lnTo>
                    <a:pt x="1481" y="531"/>
                  </a:lnTo>
                  <a:lnTo>
                    <a:pt x="1479" y="536"/>
                  </a:lnTo>
                  <a:lnTo>
                    <a:pt x="1477" y="544"/>
                  </a:lnTo>
                  <a:lnTo>
                    <a:pt x="1477" y="550"/>
                  </a:lnTo>
                  <a:lnTo>
                    <a:pt x="1475" y="555"/>
                  </a:lnTo>
                  <a:lnTo>
                    <a:pt x="1473" y="563"/>
                  </a:lnTo>
                  <a:lnTo>
                    <a:pt x="1473" y="567"/>
                  </a:lnTo>
                  <a:lnTo>
                    <a:pt x="1469" y="572"/>
                  </a:lnTo>
                  <a:lnTo>
                    <a:pt x="1467" y="578"/>
                  </a:lnTo>
                  <a:lnTo>
                    <a:pt x="1467" y="584"/>
                  </a:lnTo>
                  <a:lnTo>
                    <a:pt x="1465" y="591"/>
                  </a:lnTo>
                  <a:lnTo>
                    <a:pt x="1463" y="597"/>
                  </a:lnTo>
                  <a:lnTo>
                    <a:pt x="1463" y="603"/>
                  </a:lnTo>
                  <a:lnTo>
                    <a:pt x="1462" y="607"/>
                  </a:lnTo>
                  <a:lnTo>
                    <a:pt x="1458" y="612"/>
                  </a:lnTo>
                  <a:lnTo>
                    <a:pt x="1458" y="618"/>
                  </a:lnTo>
                  <a:lnTo>
                    <a:pt x="1456" y="624"/>
                  </a:lnTo>
                  <a:lnTo>
                    <a:pt x="1454" y="629"/>
                  </a:lnTo>
                  <a:lnTo>
                    <a:pt x="1452" y="635"/>
                  </a:lnTo>
                  <a:lnTo>
                    <a:pt x="1452" y="639"/>
                  </a:lnTo>
                  <a:lnTo>
                    <a:pt x="1452" y="645"/>
                  </a:lnTo>
                  <a:lnTo>
                    <a:pt x="1450" y="650"/>
                  </a:lnTo>
                  <a:lnTo>
                    <a:pt x="1448" y="654"/>
                  </a:lnTo>
                  <a:lnTo>
                    <a:pt x="1448" y="658"/>
                  </a:lnTo>
                  <a:lnTo>
                    <a:pt x="1446" y="662"/>
                  </a:lnTo>
                  <a:lnTo>
                    <a:pt x="1446" y="665"/>
                  </a:lnTo>
                  <a:lnTo>
                    <a:pt x="1444" y="673"/>
                  </a:lnTo>
                  <a:lnTo>
                    <a:pt x="1442" y="679"/>
                  </a:lnTo>
                  <a:lnTo>
                    <a:pt x="1442" y="684"/>
                  </a:lnTo>
                  <a:lnTo>
                    <a:pt x="1442" y="688"/>
                  </a:lnTo>
                  <a:lnTo>
                    <a:pt x="1442" y="690"/>
                  </a:lnTo>
                  <a:lnTo>
                    <a:pt x="1442" y="694"/>
                  </a:lnTo>
                  <a:lnTo>
                    <a:pt x="1444" y="696"/>
                  </a:lnTo>
                  <a:lnTo>
                    <a:pt x="1448" y="698"/>
                  </a:lnTo>
                  <a:lnTo>
                    <a:pt x="1454" y="700"/>
                  </a:lnTo>
                  <a:lnTo>
                    <a:pt x="1460" y="702"/>
                  </a:lnTo>
                  <a:lnTo>
                    <a:pt x="1465" y="702"/>
                  </a:lnTo>
                  <a:lnTo>
                    <a:pt x="1469" y="702"/>
                  </a:lnTo>
                  <a:lnTo>
                    <a:pt x="1475" y="700"/>
                  </a:lnTo>
                  <a:lnTo>
                    <a:pt x="1477" y="696"/>
                  </a:lnTo>
                  <a:lnTo>
                    <a:pt x="1477" y="690"/>
                  </a:lnTo>
                  <a:lnTo>
                    <a:pt x="1477" y="688"/>
                  </a:lnTo>
                  <a:lnTo>
                    <a:pt x="1479" y="684"/>
                  </a:lnTo>
                  <a:lnTo>
                    <a:pt x="1481" y="679"/>
                  </a:lnTo>
                  <a:lnTo>
                    <a:pt x="1482" y="673"/>
                  </a:lnTo>
                  <a:lnTo>
                    <a:pt x="1484" y="665"/>
                  </a:lnTo>
                  <a:lnTo>
                    <a:pt x="1486" y="658"/>
                  </a:lnTo>
                  <a:lnTo>
                    <a:pt x="1488" y="652"/>
                  </a:lnTo>
                  <a:lnTo>
                    <a:pt x="1488" y="646"/>
                  </a:lnTo>
                  <a:lnTo>
                    <a:pt x="1492" y="641"/>
                  </a:lnTo>
                  <a:lnTo>
                    <a:pt x="1492" y="637"/>
                  </a:lnTo>
                  <a:lnTo>
                    <a:pt x="1492" y="633"/>
                  </a:lnTo>
                  <a:lnTo>
                    <a:pt x="1494" y="627"/>
                  </a:lnTo>
                  <a:lnTo>
                    <a:pt x="1496" y="624"/>
                  </a:lnTo>
                  <a:lnTo>
                    <a:pt x="1496" y="618"/>
                  </a:lnTo>
                  <a:lnTo>
                    <a:pt x="1498" y="614"/>
                  </a:lnTo>
                  <a:lnTo>
                    <a:pt x="1498" y="607"/>
                  </a:lnTo>
                  <a:lnTo>
                    <a:pt x="1500" y="603"/>
                  </a:lnTo>
                  <a:lnTo>
                    <a:pt x="1501" y="597"/>
                  </a:lnTo>
                  <a:lnTo>
                    <a:pt x="1503" y="593"/>
                  </a:lnTo>
                  <a:lnTo>
                    <a:pt x="1503" y="588"/>
                  </a:lnTo>
                  <a:lnTo>
                    <a:pt x="1507" y="582"/>
                  </a:lnTo>
                  <a:lnTo>
                    <a:pt x="1507" y="578"/>
                  </a:lnTo>
                  <a:lnTo>
                    <a:pt x="1509" y="572"/>
                  </a:lnTo>
                  <a:lnTo>
                    <a:pt x="1509" y="569"/>
                  </a:lnTo>
                  <a:lnTo>
                    <a:pt x="1511" y="563"/>
                  </a:lnTo>
                  <a:lnTo>
                    <a:pt x="1513" y="557"/>
                  </a:lnTo>
                  <a:lnTo>
                    <a:pt x="1515" y="553"/>
                  </a:lnTo>
                  <a:lnTo>
                    <a:pt x="1515" y="548"/>
                  </a:lnTo>
                  <a:lnTo>
                    <a:pt x="1517" y="542"/>
                  </a:lnTo>
                  <a:lnTo>
                    <a:pt x="1517" y="536"/>
                  </a:lnTo>
                  <a:lnTo>
                    <a:pt x="1520" y="532"/>
                  </a:lnTo>
                  <a:lnTo>
                    <a:pt x="1520" y="529"/>
                  </a:lnTo>
                  <a:lnTo>
                    <a:pt x="1522" y="523"/>
                  </a:lnTo>
                  <a:lnTo>
                    <a:pt x="1524" y="519"/>
                  </a:lnTo>
                  <a:lnTo>
                    <a:pt x="1526" y="513"/>
                  </a:lnTo>
                  <a:lnTo>
                    <a:pt x="1526" y="508"/>
                  </a:lnTo>
                  <a:lnTo>
                    <a:pt x="1526" y="504"/>
                  </a:lnTo>
                  <a:lnTo>
                    <a:pt x="1528" y="500"/>
                  </a:lnTo>
                  <a:lnTo>
                    <a:pt x="1530" y="498"/>
                  </a:lnTo>
                  <a:lnTo>
                    <a:pt x="1532" y="489"/>
                  </a:lnTo>
                  <a:lnTo>
                    <a:pt x="1534" y="483"/>
                  </a:lnTo>
                  <a:lnTo>
                    <a:pt x="1536" y="475"/>
                  </a:lnTo>
                  <a:lnTo>
                    <a:pt x="1538" y="472"/>
                  </a:lnTo>
                  <a:lnTo>
                    <a:pt x="1539" y="468"/>
                  </a:lnTo>
                  <a:lnTo>
                    <a:pt x="1541" y="464"/>
                  </a:lnTo>
                  <a:lnTo>
                    <a:pt x="1541" y="462"/>
                  </a:lnTo>
                  <a:lnTo>
                    <a:pt x="1543" y="462"/>
                  </a:lnTo>
                  <a:lnTo>
                    <a:pt x="1547" y="458"/>
                  </a:lnTo>
                  <a:lnTo>
                    <a:pt x="1551" y="458"/>
                  </a:lnTo>
                  <a:lnTo>
                    <a:pt x="1557" y="458"/>
                  </a:lnTo>
                  <a:lnTo>
                    <a:pt x="1560" y="460"/>
                  </a:lnTo>
                  <a:lnTo>
                    <a:pt x="1566" y="460"/>
                  </a:lnTo>
                  <a:lnTo>
                    <a:pt x="1572" y="464"/>
                  </a:lnTo>
                  <a:lnTo>
                    <a:pt x="1576" y="466"/>
                  </a:lnTo>
                  <a:lnTo>
                    <a:pt x="1579" y="470"/>
                  </a:lnTo>
                  <a:lnTo>
                    <a:pt x="1579" y="473"/>
                  </a:lnTo>
                  <a:lnTo>
                    <a:pt x="1579" y="475"/>
                  </a:lnTo>
                  <a:lnTo>
                    <a:pt x="1581" y="479"/>
                  </a:lnTo>
                  <a:lnTo>
                    <a:pt x="1581" y="483"/>
                  </a:lnTo>
                  <a:lnTo>
                    <a:pt x="1583" y="491"/>
                  </a:lnTo>
                  <a:lnTo>
                    <a:pt x="1585" y="496"/>
                  </a:lnTo>
                  <a:lnTo>
                    <a:pt x="1587" y="504"/>
                  </a:lnTo>
                  <a:lnTo>
                    <a:pt x="1589" y="510"/>
                  </a:lnTo>
                  <a:lnTo>
                    <a:pt x="1591" y="519"/>
                  </a:lnTo>
                  <a:lnTo>
                    <a:pt x="1591" y="523"/>
                  </a:lnTo>
                  <a:lnTo>
                    <a:pt x="1593" y="527"/>
                  </a:lnTo>
                  <a:lnTo>
                    <a:pt x="1595" y="531"/>
                  </a:lnTo>
                  <a:lnTo>
                    <a:pt x="1596" y="534"/>
                  </a:lnTo>
                  <a:lnTo>
                    <a:pt x="1596" y="540"/>
                  </a:lnTo>
                  <a:lnTo>
                    <a:pt x="1598" y="544"/>
                  </a:lnTo>
                  <a:lnTo>
                    <a:pt x="1598" y="548"/>
                  </a:lnTo>
                  <a:lnTo>
                    <a:pt x="1600" y="553"/>
                  </a:lnTo>
                  <a:lnTo>
                    <a:pt x="1600" y="557"/>
                  </a:lnTo>
                  <a:lnTo>
                    <a:pt x="1602" y="563"/>
                  </a:lnTo>
                  <a:lnTo>
                    <a:pt x="1602" y="567"/>
                  </a:lnTo>
                  <a:lnTo>
                    <a:pt x="1606" y="572"/>
                  </a:lnTo>
                  <a:lnTo>
                    <a:pt x="1606" y="574"/>
                  </a:lnTo>
                  <a:lnTo>
                    <a:pt x="1606" y="580"/>
                  </a:lnTo>
                  <a:lnTo>
                    <a:pt x="1608" y="584"/>
                  </a:lnTo>
                  <a:lnTo>
                    <a:pt x="1610" y="588"/>
                  </a:lnTo>
                  <a:lnTo>
                    <a:pt x="1610" y="593"/>
                  </a:lnTo>
                  <a:lnTo>
                    <a:pt x="1610" y="597"/>
                  </a:lnTo>
                  <a:lnTo>
                    <a:pt x="1612" y="603"/>
                  </a:lnTo>
                  <a:lnTo>
                    <a:pt x="1614" y="607"/>
                  </a:lnTo>
                  <a:lnTo>
                    <a:pt x="1614" y="610"/>
                  </a:lnTo>
                  <a:lnTo>
                    <a:pt x="1615" y="614"/>
                  </a:lnTo>
                  <a:lnTo>
                    <a:pt x="1615" y="616"/>
                  </a:lnTo>
                  <a:lnTo>
                    <a:pt x="1615" y="622"/>
                  </a:lnTo>
                  <a:lnTo>
                    <a:pt x="1619" y="629"/>
                  </a:lnTo>
                  <a:lnTo>
                    <a:pt x="1621" y="637"/>
                  </a:lnTo>
                  <a:lnTo>
                    <a:pt x="1621" y="643"/>
                  </a:lnTo>
                  <a:lnTo>
                    <a:pt x="1623" y="648"/>
                  </a:lnTo>
                  <a:lnTo>
                    <a:pt x="1625" y="652"/>
                  </a:lnTo>
                  <a:lnTo>
                    <a:pt x="1625" y="658"/>
                  </a:lnTo>
                  <a:lnTo>
                    <a:pt x="1627" y="662"/>
                  </a:lnTo>
                  <a:lnTo>
                    <a:pt x="1627" y="665"/>
                  </a:lnTo>
                  <a:lnTo>
                    <a:pt x="1629" y="665"/>
                  </a:lnTo>
                  <a:lnTo>
                    <a:pt x="1631" y="665"/>
                  </a:lnTo>
                  <a:lnTo>
                    <a:pt x="1636" y="664"/>
                  </a:lnTo>
                  <a:lnTo>
                    <a:pt x="1640" y="662"/>
                  </a:lnTo>
                  <a:lnTo>
                    <a:pt x="1646" y="662"/>
                  </a:lnTo>
                  <a:lnTo>
                    <a:pt x="1650" y="660"/>
                  </a:lnTo>
                  <a:lnTo>
                    <a:pt x="1655" y="658"/>
                  </a:lnTo>
                  <a:lnTo>
                    <a:pt x="1659" y="656"/>
                  </a:lnTo>
                  <a:lnTo>
                    <a:pt x="1665" y="656"/>
                  </a:lnTo>
                  <a:lnTo>
                    <a:pt x="1669" y="652"/>
                  </a:lnTo>
                  <a:lnTo>
                    <a:pt x="1674" y="652"/>
                  </a:lnTo>
                  <a:lnTo>
                    <a:pt x="1680" y="648"/>
                  </a:lnTo>
                  <a:lnTo>
                    <a:pt x="1684" y="646"/>
                  </a:lnTo>
                  <a:lnTo>
                    <a:pt x="1682" y="645"/>
                  </a:lnTo>
                  <a:lnTo>
                    <a:pt x="1682" y="641"/>
                  </a:lnTo>
                  <a:lnTo>
                    <a:pt x="1680" y="637"/>
                  </a:lnTo>
                  <a:lnTo>
                    <a:pt x="1680" y="633"/>
                  </a:lnTo>
                  <a:lnTo>
                    <a:pt x="1676" y="627"/>
                  </a:lnTo>
                  <a:lnTo>
                    <a:pt x="1674" y="620"/>
                  </a:lnTo>
                  <a:lnTo>
                    <a:pt x="1672" y="612"/>
                  </a:lnTo>
                  <a:lnTo>
                    <a:pt x="1671" y="607"/>
                  </a:lnTo>
                  <a:lnTo>
                    <a:pt x="1669" y="601"/>
                  </a:lnTo>
                  <a:lnTo>
                    <a:pt x="1667" y="597"/>
                  </a:lnTo>
                  <a:lnTo>
                    <a:pt x="1665" y="591"/>
                  </a:lnTo>
                  <a:lnTo>
                    <a:pt x="1665" y="588"/>
                  </a:lnTo>
                  <a:lnTo>
                    <a:pt x="1661" y="582"/>
                  </a:lnTo>
                  <a:lnTo>
                    <a:pt x="1659" y="576"/>
                  </a:lnTo>
                  <a:lnTo>
                    <a:pt x="1659" y="572"/>
                  </a:lnTo>
                  <a:lnTo>
                    <a:pt x="1657" y="567"/>
                  </a:lnTo>
                  <a:lnTo>
                    <a:pt x="1655" y="561"/>
                  </a:lnTo>
                  <a:lnTo>
                    <a:pt x="1653" y="555"/>
                  </a:lnTo>
                  <a:lnTo>
                    <a:pt x="1652" y="550"/>
                  </a:lnTo>
                  <a:lnTo>
                    <a:pt x="1650" y="544"/>
                  </a:lnTo>
                  <a:lnTo>
                    <a:pt x="1648" y="538"/>
                  </a:lnTo>
                  <a:lnTo>
                    <a:pt x="1646" y="532"/>
                  </a:lnTo>
                  <a:lnTo>
                    <a:pt x="1644" y="529"/>
                  </a:lnTo>
                  <a:lnTo>
                    <a:pt x="1642" y="523"/>
                  </a:lnTo>
                  <a:lnTo>
                    <a:pt x="1640" y="515"/>
                  </a:lnTo>
                  <a:lnTo>
                    <a:pt x="1638" y="512"/>
                  </a:lnTo>
                  <a:lnTo>
                    <a:pt x="1634" y="504"/>
                  </a:lnTo>
                  <a:lnTo>
                    <a:pt x="1634" y="500"/>
                  </a:lnTo>
                  <a:lnTo>
                    <a:pt x="1633" y="494"/>
                  </a:lnTo>
                  <a:lnTo>
                    <a:pt x="1631" y="489"/>
                  </a:lnTo>
                  <a:lnTo>
                    <a:pt x="1629" y="483"/>
                  </a:lnTo>
                  <a:lnTo>
                    <a:pt x="1627" y="479"/>
                  </a:lnTo>
                  <a:lnTo>
                    <a:pt x="1625" y="472"/>
                  </a:lnTo>
                  <a:lnTo>
                    <a:pt x="1623" y="468"/>
                  </a:lnTo>
                  <a:lnTo>
                    <a:pt x="1621" y="462"/>
                  </a:lnTo>
                  <a:lnTo>
                    <a:pt x="1621" y="458"/>
                  </a:lnTo>
                  <a:lnTo>
                    <a:pt x="1617" y="453"/>
                  </a:lnTo>
                  <a:lnTo>
                    <a:pt x="1615" y="449"/>
                  </a:lnTo>
                  <a:lnTo>
                    <a:pt x="1615" y="443"/>
                  </a:lnTo>
                  <a:lnTo>
                    <a:pt x="1614" y="439"/>
                  </a:lnTo>
                  <a:lnTo>
                    <a:pt x="1612" y="435"/>
                  </a:lnTo>
                  <a:lnTo>
                    <a:pt x="1610" y="430"/>
                  </a:lnTo>
                  <a:lnTo>
                    <a:pt x="1610" y="426"/>
                  </a:lnTo>
                  <a:lnTo>
                    <a:pt x="1608" y="424"/>
                  </a:lnTo>
                  <a:lnTo>
                    <a:pt x="1606" y="416"/>
                  </a:lnTo>
                  <a:lnTo>
                    <a:pt x="1604" y="411"/>
                  </a:lnTo>
                  <a:lnTo>
                    <a:pt x="1602" y="407"/>
                  </a:lnTo>
                  <a:lnTo>
                    <a:pt x="1600" y="403"/>
                  </a:lnTo>
                  <a:lnTo>
                    <a:pt x="1600" y="399"/>
                  </a:lnTo>
                  <a:lnTo>
                    <a:pt x="1598" y="397"/>
                  </a:lnTo>
                  <a:lnTo>
                    <a:pt x="1596" y="396"/>
                  </a:lnTo>
                  <a:lnTo>
                    <a:pt x="1591" y="394"/>
                  </a:lnTo>
                  <a:lnTo>
                    <a:pt x="1587" y="390"/>
                  </a:lnTo>
                  <a:lnTo>
                    <a:pt x="1581" y="386"/>
                  </a:lnTo>
                  <a:lnTo>
                    <a:pt x="1574" y="380"/>
                  </a:lnTo>
                  <a:lnTo>
                    <a:pt x="1570" y="377"/>
                  </a:lnTo>
                  <a:lnTo>
                    <a:pt x="1566" y="375"/>
                  </a:lnTo>
                  <a:lnTo>
                    <a:pt x="1560" y="371"/>
                  </a:lnTo>
                  <a:lnTo>
                    <a:pt x="1557" y="369"/>
                  </a:lnTo>
                  <a:lnTo>
                    <a:pt x="1551" y="365"/>
                  </a:lnTo>
                  <a:lnTo>
                    <a:pt x="1547" y="361"/>
                  </a:lnTo>
                  <a:lnTo>
                    <a:pt x="1541" y="358"/>
                  </a:lnTo>
                  <a:lnTo>
                    <a:pt x="1536" y="354"/>
                  </a:lnTo>
                  <a:lnTo>
                    <a:pt x="1530" y="350"/>
                  </a:lnTo>
                  <a:lnTo>
                    <a:pt x="1524" y="346"/>
                  </a:lnTo>
                  <a:lnTo>
                    <a:pt x="1517" y="342"/>
                  </a:lnTo>
                  <a:lnTo>
                    <a:pt x="1513" y="339"/>
                  </a:lnTo>
                  <a:lnTo>
                    <a:pt x="1507" y="335"/>
                  </a:lnTo>
                  <a:lnTo>
                    <a:pt x="1500" y="331"/>
                  </a:lnTo>
                  <a:lnTo>
                    <a:pt x="1494" y="325"/>
                  </a:lnTo>
                  <a:lnTo>
                    <a:pt x="1488" y="321"/>
                  </a:lnTo>
                  <a:lnTo>
                    <a:pt x="1482" y="318"/>
                  </a:lnTo>
                  <a:lnTo>
                    <a:pt x="1477" y="314"/>
                  </a:lnTo>
                  <a:lnTo>
                    <a:pt x="1469" y="310"/>
                  </a:lnTo>
                  <a:lnTo>
                    <a:pt x="1463" y="306"/>
                  </a:lnTo>
                  <a:lnTo>
                    <a:pt x="1458" y="301"/>
                  </a:lnTo>
                  <a:lnTo>
                    <a:pt x="1450" y="297"/>
                  </a:lnTo>
                  <a:lnTo>
                    <a:pt x="1442" y="293"/>
                  </a:lnTo>
                  <a:lnTo>
                    <a:pt x="1439" y="289"/>
                  </a:lnTo>
                  <a:lnTo>
                    <a:pt x="1431" y="283"/>
                  </a:lnTo>
                  <a:lnTo>
                    <a:pt x="1423" y="281"/>
                  </a:lnTo>
                  <a:lnTo>
                    <a:pt x="1418" y="276"/>
                  </a:lnTo>
                  <a:lnTo>
                    <a:pt x="1414" y="272"/>
                  </a:lnTo>
                  <a:lnTo>
                    <a:pt x="1406" y="268"/>
                  </a:lnTo>
                  <a:lnTo>
                    <a:pt x="1401" y="264"/>
                  </a:lnTo>
                  <a:lnTo>
                    <a:pt x="1393" y="261"/>
                  </a:lnTo>
                  <a:lnTo>
                    <a:pt x="1389" y="257"/>
                  </a:lnTo>
                  <a:lnTo>
                    <a:pt x="1384" y="253"/>
                  </a:lnTo>
                  <a:lnTo>
                    <a:pt x="1378" y="251"/>
                  </a:lnTo>
                  <a:lnTo>
                    <a:pt x="1374" y="247"/>
                  </a:lnTo>
                  <a:lnTo>
                    <a:pt x="1368" y="243"/>
                  </a:lnTo>
                  <a:lnTo>
                    <a:pt x="1365" y="240"/>
                  </a:lnTo>
                  <a:lnTo>
                    <a:pt x="1359" y="238"/>
                  </a:lnTo>
                  <a:lnTo>
                    <a:pt x="1353" y="234"/>
                  </a:lnTo>
                  <a:lnTo>
                    <a:pt x="1349" y="232"/>
                  </a:lnTo>
                  <a:lnTo>
                    <a:pt x="1342" y="228"/>
                  </a:lnTo>
                  <a:lnTo>
                    <a:pt x="1336" y="223"/>
                  </a:lnTo>
                  <a:lnTo>
                    <a:pt x="1330" y="219"/>
                  </a:lnTo>
                  <a:lnTo>
                    <a:pt x="1325" y="217"/>
                  </a:lnTo>
                  <a:lnTo>
                    <a:pt x="1323" y="215"/>
                  </a:lnTo>
                  <a:lnTo>
                    <a:pt x="1321" y="215"/>
                  </a:lnTo>
                  <a:lnTo>
                    <a:pt x="1319" y="213"/>
                  </a:lnTo>
                  <a:lnTo>
                    <a:pt x="1317" y="215"/>
                  </a:lnTo>
                  <a:lnTo>
                    <a:pt x="1315" y="215"/>
                  </a:lnTo>
                  <a:lnTo>
                    <a:pt x="1309" y="217"/>
                  </a:lnTo>
                  <a:lnTo>
                    <a:pt x="1306" y="219"/>
                  </a:lnTo>
                  <a:lnTo>
                    <a:pt x="1300" y="221"/>
                  </a:lnTo>
                  <a:lnTo>
                    <a:pt x="1294" y="223"/>
                  </a:lnTo>
                  <a:lnTo>
                    <a:pt x="1287" y="226"/>
                  </a:lnTo>
                  <a:lnTo>
                    <a:pt x="1279" y="228"/>
                  </a:lnTo>
                  <a:lnTo>
                    <a:pt x="1271" y="232"/>
                  </a:lnTo>
                  <a:lnTo>
                    <a:pt x="1264" y="234"/>
                  </a:lnTo>
                  <a:lnTo>
                    <a:pt x="1256" y="240"/>
                  </a:lnTo>
                  <a:lnTo>
                    <a:pt x="1252" y="242"/>
                  </a:lnTo>
                  <a:lnTo>
                    <a:pt x="1249" y="242"/>
                  </a:lnTo>
                  <a:lnTo>
                    <a:pt x="1245" y="243"/>
                  </a:lnTo>
                  <a:lnTo>
                    <a:pt x="1241" y="247"/>
                  </a:lnTo>
                  <a:lnTo>
                    <a:pt x="1235" y="247"/>
                  </a:lnTo>
                  <a:lnTo>
                    <a:pt x="1232" y="251"/>
                  </a:lnTo>
                  <a:lnTo>
                    <a:pt x="1228" y="251"/>
                  </a:lnTo>
                  <a:lnTo>
                    <a:pt x="1224" y="255"/>
                  </a:lnTo>
                  <a:lnTo>
                    <a:pt x="1220" y="257"/>
                  </a:lnTo>
                  <a:lnTo>
                    <a:pt x="1216" y="259"/>
                  </a:lnTo>
                  <a:lnTo>
                    <a:pt x="1211" y="261"/>
                  </a:lnTo>
                  <a:lnTo>
                    <a:pt x="1207" y="262"/>
                  </a:lnTo>
                  <a:lnTo>
                    <a:pt x="1199" y="266"/>
                  </a:lnTo>
                  <a:lnTo>
                    <a:pt x="1192" y="270"/>
                  </a:lnTo>
                  <a:lnTo>
                    <a:pt x="1182" y="272"/>
                  </a:lnTo>
                  <a:lnTo>
                    <a:pt x="1176" y="276"/>
                  </a:lnTo>
                  <a:lnTo>
                    <a:pt x="1169" y="280"/>
                  </a:lnTo>
                  <a:lnTo>
                    <a:pt x="1163" y="283"/>
                  </a:lnTo>
                  <a:lnTo>
                    <a:pt x="1157" y="285"/>
                  </a:lnTo>
                  <a:lnTo>
                    <a:pt x="1152" y="287"/>
                  </a:lnTo>
                  <a:lnTo>
                    <a:pt x="1148" y="291"/>
                  </a:lnTo>
                  <a:lnTo>
                    <a:pt x="1142" y="291"/>
                  </a:lnTo>
                  <a:lnTo>
                    <a:pt x="1136" y="295"/>
                  </a:lnTo>
                  <a:lnTo>
                    <a:pt x="1136" y="297"/>
                  </a:lnTo>
                  <a:lnTo>
                    <a:pt x="1135" y="297"/>
                  </a:lnTo>
                  <a:lnTo>
                    <a:pt x="1131" y="297"/>
                  </a:lnTo>
                  <a:lnTo>
                    <a:pt x="1125" y="297"/>
                  </a:lnTo>
                  <a:lnTo>
                    <a:pt x="1117" y="297"/>
                  </a:lnTo>
                  <a:lnTo>
                    <a:pt x="1114" y="297"/>
                  </a:lnTo>
                  <a:lnTo>
                    <a:pt x="1110" y="297"/>
                  </a:lnTo>
                  <a:lnTo>
                    <a:pt x="1106" y="297"/>
                  </a:lnTo>
                  <a:lnTo>
                    <a:pt x="1102" y="297"/>
                  </a:lnTo>
                  <a:lnTo>
                    <a:pt x="1097" y="297"/>
                  </a:lnTo>
                  <a:lnTo>
                    <a:pt x="1093" y="299"/>
                  </a:lnTo>
                  <a:lnTo>
                    <a:pt x="1087" y="301"/>
                  </a:lnTo>
                  <a:lnTo>
                    <a:pt x="1083" y="301"/>
                  </a:lnTo>
                  <a:lnTo>
                    <a:pt x="1076" y="301"/>
                  </a:lnTo>
                  <a:lnTo>
                    <a:pt x="1072" y="301"/>
                  </a:lnTo>
                  <a:lnTo>
                    <a:pt x="1066" y="301"/>
                  </a:lnTo>
                  <a:lnTo>
                    <a:pt x="1062" y="301"/>
                  </a:lnTo>
                  <a:lnTo>
                    <a:pt x="1057" y="301"/>
                  </a:lnTo>
                  <a:lnTo>
                    <a:pt x="1051" y="301"/>
                  </a:lnTo>
                  <a:lnTo>
                    <a:pt x="1047" y="301"/>
                  </a:lnTo>
                  <a:lnTo>
                    <a:pt x="1043" y="301"/>
                  </a:lnTo>
                  <a:lnTo>
                    <a:pt x="1038" y="301"/>
                  </a:lnTo>
                  <a:lnTo>
                    <a:pt x="1034" y="301"/>
                  </a:lnTo>
                  <a:lnTo>
                    <a:pt x="1032" y="301"/>
                  </a:lnTo>
                  <a:lnTo>
                    <a:pt x="1028" y="301"/>
                  </a:lnTo>
                  <a:lnTo>
                    <a:pt x="1024" y="301"/>
                  </a:lnTo>
                  <a:lnTo>
                    <a:pt x="1024" y="302"/>
                  </a:lnTo>
                  <a:lnTo>
                    <a:pt x="1021" y="301"/>
                  </a:lnTo>
                  <a:lnTo>
                    <a:pt x="1015" y="299"/>
                  </a:lnTo>
                  <a:lnTo>
                    <a:pt x="1013" y="297"/>
                  </a:lnTo>
                  <a:lnTo>
                    <a:pt x="1009" y="295"/>
                  </a:lnTo>
                  <a:lnTo>
                    <a:pt x="1005" y="291"/>
                  </a:lnTo>
                  <a:lnTo>
                    <a:pt x="1002" y="291"/>
                  </a:lnTo>
                  <a:lnTo>
                    <a:pt x="998" y="287"/>
                  </a:lnTo>
                  <a:lnTo>
                    <a:pt x="992" y="285"/>
                  </a:lnTo>
                  <a:lnTo>
                    <a:pt x="988" y="281"/>
                  </a:lnTo>
                  <a:lnTo>
                    <a:pt x="983" y="281"/>
                  </a:lnTo>
                  <a:lnTo>
                    <a:pt x="977" y="276"/>
                  </a:lnTo>
                  <a:lnTo>
                    <a:pt x="973" y="274"/>
                  </a:lnTo>
                  <a:lnTo>
                    <a:pt x="967" y="272"/>
                  </a:lnTo>
                  <a:lnTo>
                    <a:pt x="962" y="268"/>
                  </a:lnTo>
                  <a:lnTo>
                    <a:pt x="956" y="264"/>
                  </a:lnTo>
                  <a:lnTo>
                    <a:pt x="950" y="262"/>
                  </a:lnTo>
                  <a:lnTo>
                    <a:pt x="945" y="259"/>
                  </a:lnTo>
                  <a:lnTo>
                    <a:pt x="941" y="257"/>
                  </a:lnTo>
                  <a:lnTo>
                    <a:pt x="935" y="253"/>
                  </a:lnTo>
                  <a:lnTo>
                    <a:pt x="929" y="251"/>
                  </a:lnTo>
                  <a:lnTo>
                    <a:pt x="926" y="247"/>
                  </a:lnTo>
                  <a:lnTo>
                    <a:pt x="924" y="245"/>
                  </a:lnTo>
                  <a:lnTo>
                    <a:pt x="916" y="242"/>
                  </a:lnTo>
                  <a:lnTo>
                    <a:pt x="910" y="238"/>
                  </a:lnTo>
                  <a:lnTo>
                    <a:pt x="907" y="238"/>
                  </a:lnTo>
                  <a:lnTo>
                    <a:pt x="905" y="238"/>
                  </a:lnTo>
                  <a:lnTo>
                    <a:pt x="867" y="21"/>
                  </a:lnTo>
                  <a:lnTo>
                    <a:pt x="89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3" name="Freeform 122"/>
            <p:cNvSpPr>
              <a:spLocks/>
            </p:cNvSpPr>
            <p:nvPr/>
          </p:nvSpPr>
          <p:spPr bwMode="auto">
            <a:xfrm>
              <a:off x="664" y="1798"/>
              <a:ext cx="313" cy="333"/>
            </a:xfrm>
            <a:custGeom>
              <a:avLst/>
              <a:gdLst>
                <a:gd name="T0" fmla="*/ 355 w 625"/>
                <a:gd name="T1" fmla="*/ 55 h 667"/>
                <a:gd name="T2" fmla="*/ 304 w 625"/>
                <a:gd name="T3" fmla="*/ 59 h 667"/>
                <a:gd name="T4" fmla="*/ 237 w 625"/>
                <a:gd name="T5" fmla="*/ 64 h 667"/>
                <a:gd name="T6" fmla="*/ 196 w 625"/>
                <a:gd name="T7" fmla="*/ 102 h 667"/>
                <a:gd name="T8" fmla="*/ 177 w 625"/>
                <a:gd name="T9" fmla="*/ 157 h 667"/>
                <a:gd name="T10" fmla="*/ 161 w 625"/>
                <a:gd name="T11" fmla="*/ 218 h 667"/>
                <a:gd name="T12" fmla="*/ 142 w 625"/>
                <a:gd name="T13" fmla="*/ 287 h 667"/>
                <a:gd name="T14" fmla="*/ 121 w 625"/>
                <a:gd name="T15" fmla="*/ 359 h 667"/>
                <a:gd name="T16" fmla="*/ 93 w 625"/>
                <a:gd name="T17" fmla="*/ 429 h 667"/>
                <a:gd name="T18" fmla="*/ 59 w 625"/>
                <a:gd name="T19" fmla="*/ 500 h 667"/>
                <a:gd name="T20" fmla="*/ 28 w 625"/>
                <a:gd name="T21" fmla="*/ 562 h 667"/>
                <a:gd name="T22" fmla="*/ 2 w 625"/>
                <a:gd name="T23" fmla="*/ 627 h 667"/>
                <a:gd name="T24" fmla="*/ 40 w 625"/>
                <a:gd name="T25" fmla="*/ 657 h 667"/>
                <a:gd name="T26" fmla="*/ 291 w 625"/>
                <a:gd name="T27" fmla="*/ 595 h 667"/>
                <a:gd name="T28" fmla="*/ 310 w 625"/>
                <a:gd name="T29" fmla="*/ 355 h 667"/>
                <a:gd name="T30" fmla="*/ 399 w 625"/>
                <a:gd name="T31" fmla="*/ 401 h 667"/>
                <a:gd name="T32" fmla="*/ 443 w 625"/>
                <a:gd name="T33" fmla="*/ 405 h 667"/>
                <a:gd name="T34" fmla="*/ 465 w 625"/>
                <a:gd name="T35" fmla="*/ 353 h 667"/>
                <a:gd name="T36" fmla="*/ 465 w 625"/>
                <a:gd name="T37" fmla="*/ 298 h 667"/>
                <a:gd name="T38" fmla="*/ 386 w 625"/>
                <a:gd name="T39" fmla="*/ 262 h 667"/>
                <a:gd name="T40" fmla="*/ 313 w 625"/>
                <a:gd name="T41" fmla="*/ 234 h 667"/>
                <a:gd name="T42" fmla="*/ 331 w 625"/>
                <a:gd name="T43" fmla="*/ 173 h 667"/>
                <a:gd name="T44" fmla="*/ 374 w 625"/>
                <a:gd name="T45" fmla="*/ 156 h 667"/>
                <a:gd name="T46" fmla="*/ 441 w 625"/>
                <a:gd name="T47" fmla="*/ 171 h 667"/>
                <a:gd name="T48" fmla="*/ 517 w 625"/>
                <a:gd name="T49" fmla="*/ 190 h 667"/>
                <a:gd name="T50" fmla="*/ 581 w 625"/>
                <a:gd name="T51" fmla="*/ 207 h 667"/>
                <a:gd name="T52" fmla="*/ 621 w 625"/>
                <a:gd name="T53" fmla="*/ 173 h 667"/>
                <a:gd name="T54" fmla="*/ 557 w 625"/>
                <a:gd name="T55" fmla="*/ 157 h 667"/>
                <a:gd name="T56" fmla="*/ 479 w 625"/>
                <a:gd name="T57" fmla="*/ 142 h 667"/>
                <a:gd name="T58" fmla="*/ 399 w 625"/>
                <a:gd name="T59" fmla="*/ 125 h 667"/>
                <a:gd name="T60" fmla="*/ 340 w 625"/>
                <a:gd name="T61" fmla="*/ 114 h 667"/>
                <a:gd name="T62" fmla="*/ 306 w 625"/>
                <a:gd name="T63" fmla="*/ 146 h 667"/>
                <a:gd name="T64" fmla="*/ 281 w 625"/>
                <a:gd name="T65" fmla="*/ 218 h 667"/>
                <a:gd name="T66" fmla="*/ 289 w 625"/>
                <a:gd name="T67" fmla="*/ 256 h 667"/>
                <a:gd name="T68" fmla="*/ 357 w 625"/>
                <a:gd name="T69" fmla="*/ 285 h 667"/>
                <a:gd name="T70" fmla="*/ 433 w 625"/>
                <a:gd name="T71" fmla="*/ 321 h 667"/>
                <a:gd name="T72" fmla="*/ 424 w 625"/>
                <a:gd name="T73" fmla="*/ 376 h 667"/>
                <a:gd name="T74" fmla="*/ 217 w 625"/>
                <a:gd name="T75" fmla="*/ 348 h 667"/>
                <a:gd name="T76" fmla="*/ 230 w 625"/>
                <a:gd name="T77" fmla="*/ 405 h 667"/>
                <a:gd name="T78" fmla="*/ 291 w 625"/>
                <a:gd name="T79" fmla="*/ 481 h 667"/>
                <a:gd name="T80" fmla="*/ 291 w 625"/>
                <a:gd name="T81" fmla="*/ 541 h 667"/>
                <a:gd name="T82" fmla="*/ 245 w 625"/>
                <a:gd name="T83" fmla="*/ 477 h 667"/>
                <a:gd name="T84" fmla="*/ 192 w 625"/>
                <a:gd name="T85" fmla="*/ 408 h 667"/>
                <a:gd name="T86" fmla="*/ 158 w 625"/>
                <a:gd name="T87" fmla="*/ 433 h 667"/>
                <a:gd name="T88" fmla="*/ 131 w 625"/>
                <a:gd name="T89" fmla="*/ 490 h 667"/>
                <a:gd name="T90" fmla="*/ 101 w 625"/>
                <a:gd name="T91" fmla="*/ 555 h 667"/>
                <a:gd name="T92" fmla="*/ 74 w 625"/>
                <a:gd name="T93" fmla="*/ 619 h 667"/>
                <a:gd name="T94" fmla="*/ 57 w 625"/>
                <a:gd name="T95" fmla="*/ 591 h 667"/>
                <a:gd name="T96" fmla="*/ 85 w 625"/>
                <a:gd name="T97" fmla="*/ 526 h 667"/>
                <a:gd name="T98" fmla="*/ 114 w 625"/>
                <a:gd name="T99" fmla="*/ 464 h 667"/>
                <a:gd name="T100" fmla="*/ 144 w 625"/>
                <a:gd name="T101" fmla="*/ 389 h 667"/>
                <a:gd name="T102" fmla="*/ 173 w 625"/>
                <a:gd name="T103" fmla="*/ 310 h 667"/>
                <a:gd name="T104" fmla="*/ 192 w 625"/>
                <a:gd name="T105" fmla="*/ 237 h 667"/>
                <a:gd name="T106" fmla="*/ 209 w 625"/>
                <a:gd name="T107" fmla="*/ 182 h 667"/>
                <a:gd name="T108" fmla="*/ 226 w 625"/>
                <a:gd name="T109" fmla="*/ 119 h 667"/>
                <a:gd name="T110" fmla="*/ 272 w 625"/>
                <a:gd name="T111" fmla="*/ 95 h 667"/>
                <a:gd name="T112" fmla="*/ 355 w 625"/>
                <a:gd name="T113" fmla="*/ 89 h 667"/>
                <a:gd name="T114" fmla="*/ 420 w 625"/>
                <a:gd name="T115" fmla="*/ 85 h 667"/>
                <a:gd name="T116" fmla="*/ 494 w 625"/>
                <a:gd name="T117" fmla="*/ 68 h 667"/>
                <a:gd name="T118" fmla="*/ 566 w 625"/>
                <a:gd name="T119" fmla="*/ 45 h 667"/>
                <a:gd name="T120" fmla="*/ 585 w 625"/>
                <a:gd name="T121" fmla="*/ 5 h 6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25"/>
                <a:gd name="T184" fmla="*/ 0 h 667"/>
                <a:gd name="T185" fmla="*/ 625 w 625"/>
                <a:gd name="T186" fmla="*/ 667 h 6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25" h="667">
                  <a:moveTo>
                    <a:pt x="578" y="0"/>
                  </a:moveTo>
                  <a:lnTo>
                    <a:pt x="416" y="55"/>
                  </a:lnTo>
                  <a:lnTo>
                    <a:pt x="414" y="55"/>
                  </a:lnTo>
                  <a:lnTo>
                    <a:pt x="408" y="55"/>
                  </a:lnTo>
                  <a:lnTo>
                    <a:pt x="403" y="55"/>
                  </a:lnTo>
                  <a:lnTo>
                    <a:pt x="399" y="55"/>
                  </a:lnTo>
                  <a:lnTo>
                    <a:pt x="391" y="55"/>
                  </a:lnTo>
                  <a:lnTo>
                    <a:pt x="386" y="55"/>
                  </a:lnTo>
                  <a:lnTo>
                    <a:pt x="380" y="55"/>
                  </a:lnTo>
                  <a:lnTo>
                    <a:pt x="370" y="55"/>
                  </a:lnTo>
                  <a:lnTo>
                    <a:pt x="365" y="55"/>
                  </a:lnTo>
                  <a:lnTo>
                    <a:pt x="355" y="55"/>
                  </a:lnTo>
                  <a:lnTo>
                    <a:pt x="351" y="55"/>
                  </a:lnTo>
                  <a:lnTo>
                    <a:pt x="348" y="55"/>
                  </a:lnTo>
                  <a:lnTo>
                    <a:pt x="344" y="55"/>
                  </a:lnTo>
                  <a:lnTo>
                    <a:pt x="338" y="57"/>
                  </a:lnTo>
                  <a:lnTo>
                    <a:pt x="334" y="57"/>
                  </a:lnTo>
                  <a:lnTo>
                    <a:pt x="331" y="57"/>
                  </a:lnTo>
                  <a:lnTo>
                    <a:pt x="325" y="57"/>
                  </a:lnTo>
                  <a:lnTo>
                    <a:pt x="321" y="59"/>
                  </a:lnTo>
                  <a:lnTo>
                    <a:pt x="315" y="59"/>
                  </a:lnTo>
                  <a:lnTo>
                    <a:pt x="312" y="59"/>
                  </a:lnTo>
                  <a:lnTo>
                    <a:pt x="308" y="59"/>
                  </a:lnTo>
                  <a:lnTo>
                    <a:pt x="304" y="59"/>
                  </a:lnTo>
                  <a:lnTo>
                    <a:pt x="300" y="59"/>
                  </a:lnTo>
                  <a:lnTo>
                    <a:pt x="294" y="61"/>
                  </a:lnTo>
                  <a:lnTo>
                    <a:pt x="291" y="61"/>
                  </a:lnTo>
                  <a:lnTo>
                    <a:pt x="285" y="61"/>
                  </a:lnTo>
                  <a:lnTo>
                    <a:pt x="281" y="61"/>
                  </a:lnTo>
                  <a:lnTo>
                    <a:pt x="275" y="61"/>
                  </a:lnTo>
                  <a:lnTo>
                    <a:pt x="272" y="61"/>
                  </a:lnTo>
                  <a:lnTo>
                    <a:pt x="268" y="61"/>
                  </a:lnTo>
                  <a:lnTo>
                    <a:pt x="260" y="62"/>
                  </a:lnTo>
                  <a:lnTo>
                    <a:pt x="253" y="64"/>
                  </a:lnTo>
                  <a:lnTo>
                    <a:pt x="245" y="64"/>
                  </a:lnTo>
                  <a:lnTo>
                    <a:pt x="237" y="64"/>
                  </a:lnTo>
                  <a:lnTo>
                    <a:pt x="232" y="64"/>
                  </a:lnTo>
                  <a:lnTo>
                    <a:pt x="226" y="66"/>
                  </a:lnTo>
                  <a:lnTo>
                    <a:pt x="222" y="68"/>
                  </a:lnTo>
                  <a:lnTo>
                    <a:pt x="217" y="70"/>
                  </a:lnTo>
                  <a:lnTo>
                    <a:pt x="213" y="70"/>
                  </a:lnTo>
                  <a:lnTo>
                    <a:pt x="211" y="72"/>
                  </a:lnTo>
                  <a:lnTo>
                    <a:pt x="207" y="74"/>
                  </a:lnTo>
                  <a:lnTo>
                    <a:pt x="203" y="80"/>
                  </a:lnTo>
                  <a:lnTo>
                    <a:pt x="201" y="85"/>
                  </a:lnTo>
                  <a:lnTo>
                    <a:pt x="199" y="89"/>
                  </a:lnTo>
                  <a:lnTo>
                    <a:pt x="198" y="95"/>
                  </a:lnTo>
                  <a:lnTo>
                    <a:pt x="196" y="102"/>
                  </a:lnTo>
                  <a:lnTo>
                    <a:pt x="192" y="108"/>
                  </a:lnTo>
                  <a:lnTo>
                    <a:pt x="190" y="114"/>
                  </a:lnTo>
                  <a:lnTo>
                    <a:pt x="188" y="118"/>
                  </a:lnTo>
                  <a:lnTo>
                    <a:pt x="186" y="121"/>
                  </a:lnTo>
                  <a:lnTo>
                    <a:pt x="186" y="125"/>
                  </a:lnTo>
                  <a:lnTo>
                    <a:pt x="186" y="129"/>
                  </a:lnTo>
                  <a:lnTo>
                    <a:pt x="184" y="133"/>
                  </a:lnTo>
                  <a:lnTo>
                    <a:pt x="182" y="138"/>
                  </a:lnTo>
                  <a:lnTo>
                    <a:pt x="180" y="142"/>
                  </a:lnTo>
                  <a:lnTo>
                    <a:pt x="180" y="148"/>
                  </a:lnTo>
                  <a:lnTo>
                    <a:pt x="178" y="152"/>
                  </a:lnTo>
                  <a:lnTo>
                    <a:pt x="177" y="157"/>
                  </a:lnTo>
                  <a:lnTo>
                    <a:pt x="177" y="161"/>
                  </a:lnTo>
                  <a:lnTo>
                    <a:pt x="177" y="167"/>
                  </a:lnTo>
                  <a:lnTo>
                    <a:pt x="173" y="171"/>
                  </a:lnTo>
                  <a:lnTo>
                    <a:pt x="173" y="176"/>
                  </a:lnTo>
                  <a:lnTo>
                    <a:pt x="171" y="180"/>
                  </a:lnTo>
                  <a:lnTo>
                    <a:pt x="169" y="186"/>
                  </a:lnTo>
                  <a:lnTo>
                    <a:pt x="167" y="192"/>
                  </a:lnTo>
                  <a:lnTo>
                    <a:pt x="167" y="197"/>
                  </a:lnTo>
                  <a:lnTo>
                    <a:pt x="165" y="201"/>
                  </a:lnTo>
                  <a:lnTo>
                    <a:pt x="163" y="207"/>
                  </a:lnTo>
                  <a:lnTo>
                    <a:pt x="161" y="213"/>
                  </a:lnTo>
                  <a:lnTo>
                    <a:pt x="161" y="218"/>
                  </a:lnTo>
                  <a:lnTo>
                    <a:pt x="158" y="222"/>
                  </a:lnTo>
                  <a:lnTo>
                    <a:pt x="158" y="230"/>
                  </a:lnTo>
                  <a:lnTo>
                    <a:pt x="156" y="234"/>
                  </a:lnTo>
                  <a:lnTo>
                    <a:pt x="156" y="241"/>
                  </a:lnTo>
                  <a:lnTo>
                    <a:pt x="152" y="247"/>
                  </a:lnTo>
                  <a:lnTo>
                    <a:pt x="152" y="253"/>
                  </a:lnTo>
                  <a:lnTo>
                    <a:pt x="150" y="256"/>
                  </a:lnTo>
                  <a:lnTo>
                    <a:pt x="148" y="264"/>
                  </a:lnTo>
                  <a:lnTo>
                    <a:pt x="148" y="270"/>
                  </a:lnTo>
                  <a:lnTo>
                    <a:pt x="146" y="275"/>
                  </a:lnTo>
                  <a:lnTo>
                    <a:pt x="142" y="281"/>
                  </a:lnTo>
                  <a:lnTo>
                    <a:pt x="142" y="287"/>
                  </a:lnTo>
                  <a:lnTo>
                    <a:pt x="140" y="292"/>
                  </a:lnTo>
                  <a:lnTo>
                    <a:pt x="139" y="300"/>
                  </a:lnTo>
                  <a:lnTo>
                    <a:pt x="137" y="306"/>
                  </a:lnTo>
                  <a:lnTo>
                    <a:pt x="135" y="311"/>
                  </a:lnTo>
                  <a:lnTo>
                    <a:pt x="133" y="315"/>
                  </a:lnTo>
                  <a:lnTo>
                    <a:pt x="133" y="323"/>
                  </a:lnTo>
                  <a:lnTo>
                    <a:pt x="129" y="329"/>
                  </a:lnTo>
                  <a:lnTo>
                    <a:pt x="127" y="336"/>
                  </a:lnTo>
                  <a:lnTo>
                    <a:pt x="127" y="340"/>
                  </a:lnTo>
                  <a:lnTo>
                    <a:pt x="125" y="348"/>
                  </a:lnTo>
                  <a:lnTo>
                    <a:pt x="123" y="353"/>
                  </a:lnTo>
                  <a:lnTo>
                    <a:pt x="121" y="359"/>
                  </a:lnTo>
                  <a:lnTo>
                    <a:pt x="118" y="365"/>
                  </a:lnTo>
                  <a:lnTo>
                    <a:pt x="116" y="370"/>
                  </a:lnTo>
                  <a:lnTo>
                    <a:pt x="114" y="376"/>
                  </a:lnTo>
                  <a:lnTo>
                    <a:pt x="112" y="382"/>
                  </a:lnTo>
                  <a:lnTo>
                    <a:pt x="110" y="387"/>
                  </a:lnTo>
                  <a:lnTo>
                    <a:pt x="108" y="395"/>
                  </a:lnTo>
                  <a:lnTo>
                    <a:pt x="104" y="401"/>
                  </a:lnTo>
                  <a:lnTo>
                    <a:pt x="102" y="405"/>
                  </a:lnTo>
                  <a:lnTo>
                    <a:pt x="99" y="410"/>
                  </a:lnTo>
                  <a:lnTo>
                    <a:pt x="97" y="418"/>
                  </a:lnTo>
                  <a:lnTo>
                    <a:pt x="93" y="426"/>
                  </a:lnTo>
                  <a:lnTo>
                    <a:pt x="93" y="429"/>
                  </a:lnTo>
                  <a:lnTo>
                    <a:pt x="89" y="435"/>
                  </a:lnTo>
                  <a:lnTo>
                    <a:pt x="87" y="443"/>
                  </a:lnTo>
                  <a:lnTo>
                    <a:pt x="83" y="448"/>
                  </a:lnTo>
                  <a:lnTo>
                    <a:pt x="82" y="454"/>
                  </a:lnTo>
                  <a:lnTo>
                    <a:pt x="78" y="460"/>
                  </a:lnTo>
                  <a:lnTo>
                    <a:pt x="76" y="465"/>
                  </a:lnTo>
                  <a:lnTo>
                    <a:pt x="74" y="471"/>
                  </a:lnTo>
                  <a:lnTo>
                    <a:pt x="70" y="479"/>
                  </a:lnTo>
                  <a:lnTo>
                    <a:pt x="68" y="483"/>
                  </a:lnTo>
                  <a:lnTo>
                    <a:pt x="64" y="488"/>
                  </a:lnTo>
                  <a:lnTo>
                    <a:pt x="63" y="494"/>
                  </a:lnTo>
                  <a:lnTo>
                    <a:pt x="59" y="500"/>
                  </a:lnTo>
                  <a:lnTo>
                    <a:pt x="57" y="505"/>
                  </a:lnTo>
                  <a:lnTo>
                    <a:pt x="53" y="511"/>
                  </a:lnTo>
                  <a:lnTo>
                    <a:pt x="51" y="517"/>
                  </a:lnTo>
                  <a:lnTo>
                    <a:pt x="49" y="522"/>
                  </a:lnTo>
                  <a:lnTo>
                    <a:pt x="47" y="528"/>
                  </a:lnTo>
                  <a:lnTo>
                    <a:pt x="44" y="534"/>
                  </a:lnTo>
                  <a:lnTo>
                    <a:pt x="42" y="538"/>
                  </a:lnTo>
                  <a:lnTo>
                    <a:pt x="40" y="543"/>
                  </a:lnTo>
                  <a:lnTo>
                    <a:pt x="36" y="547"/>
                  </a:lnTo>
                  <a:lnTo>
                    <a:pt x="34" y="553"/>
                  </a:lnTo>
                  <a:lnTo>
                    <a:pt x="30" y="559"/>
                  </a:lnTo>
                  <a:lnTo>
                    <a:pt x="28" y="562"/>
                  </a:lnTo>
                  <a:lnTo>
                    <a:pt x="26" y="568"/>
                  </a:lnTo>
                  <a:lnTo>
                    <a:pt x="25" y="572"/>
                  </a:lnTo>
                  <a:lnTo>
                    <a:pt x="23" y="576"/>
                  </a:lnTo>
                  <a:lnTo>
                    <a:pt x="21" y="581"/>
                  </a:lnTo>
                  <a:lnTo>
                    <a:pt x="19" y="585"/>
                  </a:lnTo>
                  <a:lnTo>
                    <a:pt x="17" y="589"/>
                  </a:lnTo>
                  <a:lnTo>
                    <a:pt x="13" y="597"/>
                  </a:lnTo>
                  <a:lnTo>
                    <a:pt x="9" y="604"/>
                  </a:lnTo>
                  <a:lnTo>
                    <a:pt x="7" y="612"/>
                  </a:lnTo>
                  <a:lnTo>
                    <a:pt x="4" y="618"/>
                  </a:lnTo>
                  <a:lnTo>
                    <a:pt x="2" y="621"/>
                  </a:lnTo>
                  <a:lnTo>
                    <a:pt x="2" y="627"/>
                  </a:lnTo>
                  <a:lnTo>
                    <a:pt x="0" y="631"/>
                  </a:lnTo>
                  <a:lnTo>
                    <a:pt x="0" y="637"/>
                  </a:lnTo>
                  <a:lnTo>
                    <a:pt x="0" y="640"/>
                  </a:lnTo>
                  <a:lnTo>
                    <a:pt x="2" y="644"/>
                  </a:lnTo>
                  <a:lnTo>
                    <a:pt x="7" y="646"/>
                  </a:lnTo>
                  <a:lnTo>
                    <a:pt x="11" y="648"/>
                  </a:lnTo>
                  <a:lnTo>
                    <a:pt x="19" y="652"/>
                  </a:lnTo>
                  <a:lnTo>
                    <a:pt x="25" y="654"/>
                  </a:lnTo>
                  <a:lnTo>
                    <a:pt x="32" y="656"/>
                  </a:lnTo>
                  <a:lnTo>
                    <a:pt x="36" y="656"/>
                  </a:lnTo>
                  <a:lnTo>
                    <a:pt x="40" y="657"/>
                  </a:lnTo>
                  <a:lnTo>
                    <a:pt x="44" y="659"/>
                  </a:lnTo>
                  <a:lnTo>
                    <a:pt x="49" y="661"/>
                  </a:lnTo>
                  <a:lnTo>
                    <a:pt x="57" y="661"/>
                  </a:lnTo>
                  <a:lnTo>
                    <a:pt x="64" y="663"/>
                  </a:lnTo>
                  <a:lnTo>
                    <a:pt x="70" y="665"/>
                  </a:lnTo>
                  <a:lnTo>
                    <a:pt x="78" y="667"/>
                  </a:lnTo>
                  <a:lnTo>
                    <a:pt x="83" y="667"/>
                  </a:lnTo>
                  <a:lnTo>
                    <a:pt x="89" y="667"/>
                  </a:lnTo>
                  <a:lnTo>
                    <a:pt x="91" y="667"/>
                  </a:lnTo>
                  <a:lnTo>
                    <a:pt x="184" y="446"/>
                  </a:lnTo>
                  <a:lnTo>
                    <a:pt x="291" y="595"/>
                  </a:lnTo>
                  <a:lnTo>
                    <a:pt x="370" y="524"/>
                  </a:lnTo>
                  <a:lnTo>
                    <a:pt x="247" y="365"/>
                  </a:lnTo>
                  <a:lnTo>
                    <a:pt x="268" y="332"/>
                  </a:lnTo>
                  <a:lnTo>
                    <a:pt x="270" y="332"/>
                  </a:lnTo>
                  <a:lnTo>
                    <a:pt x="275" y="336"/>
                  </a:lnTo>
                  <a:lnTo>
                    <a:pt x="277" y="338"/>
                  </a:lnTo>
                  <a:lnTo>
                    <a:pt x="281" y="340"/>
                  </a:lnTo>
                  <a:lnTo>
                    <a:pt x="285" y="342"/>
                  </a:lnTo>
                  <a:lnTo>
                    <a:pt x="293" y="346"/>
                  </a:lnTo>
                  <a:lnTo>
                    <a:pt x="296" y="348"/>
                  </a:lnTo>
                  <a:lnTo>
                    <a:pt x="304" y="351"/>
                  </a:lnTo>
                  <a:lnTo>
                    <a:pt x="310" y="355"/>
                  </a:lnTo>
                  <a:lnTo>
                    <a:pt x="317" y="361"/>
                  </a:lnTo>
                  <a:lnTo>
                    <a:pt x="325" y="365"/>
                  </a:lnTo>
                  <a:lnTo>
                    <a:pt x="332" y="367"/>
                  </a:lnTo>
                  <a:lnTo>
                    <a:pt x="340" y="370"/>
                  </a:lnTo>
                  <a:lnTo>
                    <a:pt x="348" y="376"/>
                  </a:lnTo>
                  <a:lnTo>
                    <a:pt x="355" y="380"/>
                  </a:lnTo>
                  <a:lnTo>
                    <a:pt x="363" y="384"/>
                  </a:lnTo>
                  <a:lnTo>
                    <a:pt x="369" y="387"/>
                  </a:lnTo>
                  <a:lnTo>
                    <a:pt x="378" y="391"/>
                  </a:lnTo>
                  <a:lnTo>
                    <a:pt x="384" y="395"/>
                  </a:lnTo>
                  <a:lnTo>
                    <a:pt x="391" y="399"/>
                  </a:lnTo>
                  <a:lnTo>
                    <a:pt x="399" y="401"/>
                  </a:lnTo>
                  <a:lnTo>
                    <a:pt x="405" y="405"/>
                  </a:lnTo>
                  <a:lnTo>
                    <a:pt x="408" y="406"/>
                  </a:lnTo>
                  <a:lnTo>
                    <a:pt x="416" y="410"/>
                  </a:lnTo>
                  <a:lnTo>
                    <a:pt x="420" y="410"/>
                  </a:lnTo>
                  <a:lnTo>
                    <a:pt x="424" y="414"/>
                  </a:lnTo>
                  <a:lnTo>
                    <a:pt x="429" y="414"/>
                  </a:lnTo>
                  <a:lnTo>
                    <a:pt x="431" y="416"/>
                  </a:lnTo>
                  <a:lnTo>
                    <a:pt x="433" y="416"/>
                  </a:lnTo>
                  <a:lnTo>
                    <a:pt x="435" y="416"/>
                  </a:lnTo>
                  <a:lnTo>
                    <a:pt x="437" y="414"/>
                  </a:lnTo>
                  <a:lnTo>
                    <a:pt x="439" y="410"/>
                  </a:lnTo>
                  <a:lnTo>
                    <a:pt x="443" y="405"/>
                  </a:lnTo>
                  <a:lnTo>
                    <a:pt x="446" y="401"/>
                  </a:lnTo>
                  <a:lnTo>
                    <a:pt x="448" y="395"/>
                  </a:lnTo>
                  <a:lnTo>
                    <a:pt x="450" y="393"/>
                  </a:lnTo>
                  <a:lnTo>
                    <a:pt x="452" y="387"/>
                  </a:lnTo>
                  <a:lnTo>
                    <a:pt x="454" y="386"/>
                  </a:lnTo>
                  <a:lnTo>
                    <a:pt x="454" y="380"/>
                  </a:lnTo>
                  <a:lnTo>
                    <a:pt x="458" y="376"/>
                  </a:lnTo>
                  <a:lnTo>
                    <a:pt x="460" y="370"/>
                  </a:lnTo>
                  <a:lnTo>
                    <a:pt x="462" y="367"/>
                  </a:lnTo>
                  <a:lnTo>
                    <a:pt x="464" y="363"/>
                  </a:lnTo>
                  <a:lnTo>
                    <a:pt x="464" y="357"/>
                  </a:lnTo>
                  <a:lnTo>
                    <a:pt x="465" y="353"/>
                  </a:lnTo>
                  <a:lnTo>
                    <a:pt x="467" y="348"/>
                  </a:lnTo>
                  <a:lnTo>
                    <a:pt x="469" y="344"/>
                  </a:lnTo>
                  <a:lnTo>
                    <a:pt x="471" y="340"/>
                  </a:lnTo>
                  <a:lnTo>
                    <a:pt x="473" y="336"/>
                  </a:lnTo>
                  <a:lnTo>
                    <a:pt x="473" y="332"/>
                  </a:lnTo>
                  <a:lnTo>
                    <a:pt x="475" y="325"/>
                  </a:lnTo>
                  <a:lnTo>
                    <a:pt x="477" y="317"/>
                  </a:lnTo>
                  <a:lnTo>
                    <a:pt x="479" y="313"/>
                  </a:lnTo>
                  <a:lnTo>
                    <a:pt x="479" y="311"/>
                  </a:lnTo>
                  <a:lnTo>
                    <a:pt x="477" y="306"/>
                  </a:lnTo>
                  <a:lnTo>
                    <a:pt x="471" y="302"/>
                  </a:lnTo>
                  <a:lnTo>
                    <a:pt x="465" y="298"/>
                  </a:lnTo>
                  <a:lnTo>
                    <a:pt x="462" y="296"/>
                  </a:lnTo>
                  <a:lnTo>
                    <a:pt x="458" y="292"/>
                  </a:lnTo>
                  <a:lnTo>
                    <a:pt x="452" y="291"/>
                  </a:lnTo>
                  <a:lnTo>
                    <a:pt x="445" y="287"/>
                  </a:lnTo>
                  <a:lnTo>
                    <a:pt x="439" y="283"/>
                  </a:lnTo>
                  <a:lnTo>
                    <a:pt x="431" y="281"/>
                  </a:lnTo>
                  <a:lnTo>
                    <a:pt x="424" y="277"/>
                  </a:lnTo>
                  <a:lnTo>
                    <a:pt x="416" y="273"/>
                  </a:lnTo>
                  <a:lnTo>
                    <a:pt x="408" y="272"/>
                  </a:lnTo>
                  <a:lnTo>
                    <a:pt x="401" y="268"/>
                  </a:lnTo>
                  <a:lnTo>
                    <a:pt x="393" y="266"/>
                  </a:lnTo>
                  <a:lnTo>
                    <a:pt x="386" y="262"/>
                  </a:lnTo>
                  <a:lnTo>
                    <a:pt x="380" y="258"/>
                  </a:lnTo>
                  <a:lnTo>
                    <a:pt x="370" y="254"/>
                  </a:lnTo>
                  <a:lnTo>
                    <a:pt x="365" y="253"/>
                  </a:lnTo>
                  <a:lnTo>
                    <a:pt x="355" y="249"/>
                  </a:lnTo>
                  <a:lnTo>
                    <a:pt x="350" y="247"/>
                  </a:lnTo>
                  <a:lnTo>
                    <a:pt x="344" y="245"/>
                  </a:lnTo>
                  <a:lnTo>
                    <a:pt x="338" y="243"/>
                  </a:lnTo>
                  <a:lnTo>
                    <a:pt x="331" y="241"/>
                  </a:lnTo>
                  <a:lnTo>
                    <a:pt x="327" y="237"/>
                  </a:lnTo>
                  <a:lnTo>
                    <a:pt x="321" y="237"/>
                  </a:lnTo>
                  <a:lnTo>
                    <a:pt x="319" y="235"/>
                  </a:lnTo>
                  <a:lnTo>
                    <a:pt x="313" y="234"/>
                  </a:lnTo>
                  <a:lnTo>
                    <a:pt x="312" y="234"/>
                  </a:lnTo>
                  <a:lnTo>
                    <a:pt x="312" y="232"/>
                  </a:lnTo>
                  <a:lnTo>
                    <a:pt x="312" y="230"/>
                  </a:lnTo>
                  <a:lnTo>
                    <a:pt x="313" y="226"/>
                  </a:lnTo>
                  <a:lnTo>
                    <a:pt x="315" y="222"/>
                  </a:lnTo>
                  <a:lnTo>
                    <a:pt x="315" y="215"/>
                  </a:lnTo>
                  <a:lnTo>
                    <a:pt x="319" y="209"/>
                  </a:lnTo>
                  <a:lnTo>
                    <a:pt x="321" y="201"/>
                  </a:lnTo>
                  <a:lnTo>
                    <a:pt x="325" y="194"/>
                  </a:lnTo>
                  <a:lnTo>
                    <a:pt x="325" y="188"/>
                  </a:lnTo>
                  <a:lnTo>
                    <a:pt x="329" y="178"/>
                  </a:lnTo>
                  <a:lnTo>
                    <a:pt x="331" y="173"/>
                  </a:lnTo>
                  <a:lnTo>
                    <a:pt x="334" y="167"/>
                  </a:lnTo>
                  <a:lnTo>
                    <a:pt x="336" y="159"/>
                  </a:lnTo>
                  <a:lnTo>
                    <a:pt x="338" y="157"/>
                  </a:lnTo>
                  <a:lnTo>
                    <a:pt x="340" y="154"/>
                  </a:lnTo>
                  <a:lnTo>
                    <a:pt x="344" y="152"/>
                  </a:lnTo>
                  <a:lnTo>
                    <a:pt x="344" y="150"/>
                  </a:lnTo>
                  <a:lnTo>
                    <a:pt x="346" y="150"/>
                  </a:lnTo>
                  <a:lnTo>
                    <a:pt x="351" y="150"/>
                  </a:lnTo>
                  <a:lnTo>
                    <a:pt x="357" y="152"/>
                  </a:lnTo>
                  <a:lnTo>
                    <a:pt x="363" y="154"/>
                  </a:lnTo>
                  <a:lnTo>
                    <a:pt x="370" y="154"/>
                  </a:lnTo>
                  <a:lnTo>
                    <a:pt x="374" y="156"/>
                  </a:lnTo>
                  <a:lnTo>
                    <a:pt x="380" y="157"/>
                  </a:lnTo>
                  <a:lnTo>
                    <a:pt x="384" y="157"/>
                  </a:lnTo>
                  <a:lnTo>
                    <a:pt x="389" y="157"/>
                  </a:lnTo>
                  <a:lnTo>
                    <a:pt x="393" y="159"/>
                  </a:lnTo>
                  <a:lnTo>
                    <a:pt x="399" y="161"/>
                  </a:lnTo>
                  <a:lnTo>
                    <a:pt x="405" y="161"/>
                  </a:lnTo>
                  <a:lnTo>
                    <a:pt x="410" y="163"/>
                  </a:lnTo>
                  <a:lnTo>
                    <a:pt x="416" y="163"/>
                  </a:lnTo>
                  <a:lnTo>
                    <a:pt x="422" y="167"/>
                  </a:lnTo>
                  <a:lnTo>
                    <a:pt x="429" y="167"/>
                  </a:lnTo>
                  <a:lnTo>
                    <a:pt x="433" y="169"/>
                  </a:lnTo>
                  <a:lnTo>
                    <a:pt x="441" y="171"/>
                  </a:lnTo>
                  <a:lnTo>
                    <a:pt x="446" y="173"/>
                  </a:lnTo>
                  <a:lnTo>
                    <a:pt x="454" y="173"/>
                  </a:lnTo>
                  <a:lnTo>
                    <a:pt x="460" y="176"/>
                  </a:lnTo>
                  <a:lnTo>
                    <a:pt x="465" y="178"/>
                  </a:lnTo>
                  <a:lnTo>
                    <a:pt x="473" y="178"/>
                  </a:lnTo>
                  <a:lnTo>
                    <a:pt x="479" y="180"/>
                  </a:lnTo>
                  <a:lnTo>
                    <a:pt x="486" y="182"/>
                  </a:lnTo>
                  <a:lnTo>
                    <a:pt x="492" y="182"/>
                  </a:lnTo>
                  <a:lnTo>
                    <a:pt x="498" y="186"/>
                  </a:lnTo>
                  <a:lnTo>
                    <a:pt x="504" y="188"/>
                  </a:lnTo>
                  <a:lnTo>
                    <a:pt x="511" y="188"/>
                  </a:lnTo>
                  <a:lnTo>
                    <a:pt x="517" y="190"/>
                  </a:lnTo>
                  <a:lnTo>
                    <a:pt x="523" y="192"/>
                  </a:lnTo>
                  <a:lnTo>
                    <a:pt x="528" y="194"/>
                  </a:lnTo>
                  <a:lnTo>
                    <a:pt x="536" y="194"/>
                  </a:lnTo>
                  <a:lnTo>
                    <a:pt x="542" y="195"/>
                  </a:lnTo>
                  <a:lnTo>
                    <a:pt x="547" y="197"/>
                  </a:lnTo>
                  <a:lnTo>
                    <a:pt x="553" y="197"/>
                  </a:lnTo>
                  <a:lnTo>
                    <a:pt x="559" y="201"/>
                  </a:lnTo>
                  <a:lnTo>
                    <a:pt x="564" y="201"/>
                  </a:lnTo>
                  <a:lnTo>
                    <a:pt x="568" y="203"/>
                  </a:lnTo>
                  <a:lnTo>
                    <a:pt x="574" y="203"/>
                  </a:lnTo>
                  <a:lnTo>
                    <a:pt x="580" y="207"/>
                  </a:lnTo>
                  <a:lnTo>
                    <a:pt x="581" y="207"/>
                  </a:lnTo>
                  <a:lnTo>
                    <a:pt x="587" y="207"/>
                  </a:lnTo>
                  <a:lnTo>
                    <a:pt x="591" y="209"/>
                  </a:lnTo>
                  <a:lnTo>
                    <a:pt x="597" y="211"/>
                  </a:lnTo>
                  <a:lnTo>
                    <a:pt x="602" y="213"/>
                  </a:lnTo>
                  <a:lnTo>
                    <a:pt x="610" y="215"/>
                  </a:lnTo>
                  <a:lnTo>
                    <a:pt x="614" y="216"/>
                  </a:lnTo>
                  <a:lnTo>
                    <a:pt x="619" y="218"/>
                  </a:lnTo>
                  <a:lnTo>
                    <a:pt x="621" y="218"/>
                  </a:lnTo>
                  <a:lnTo>
                    <a:pt x="625" y="173"/>
                  </a:lnTo>
                  <a:lnTo>
                    <a:pt x="623" y="173"/>
                  </a:lnTo>
                  <a:lnTo>
                    <a:pt x="621" y="173"/>
                  </a:lnTo>
                  <a:lnTo>
                    <a:pt x="616" y="171"/>
                  </a:lnTo>
                  <a:lnTo>
                    <a:pt x="612" y="171"/>
                  </a:lnTo>
                  <a:lnTo>
                    <a:pt x="606" y="169"/>
                  </a:lnTo>
                  <a:lnTo>
                    <a:pt x="597" y="167"/>
                  </a:lnTo>
                  <a:lnTo>
                    <a:pt x="591" y="165"/>
                  </a:lnTo>
                  <a:lnTo>
                    <a:pt x="587" y="165"/>
                  </a:lnTo>
                  <a:lnTo>
                    <a:pt x="583" y="163"/>
                  </a:lnTo>
                  <a:lnTo>
                    <a:pt x="580" y="163"/>
                  </a:lnTo>
                  <a:lnTo>
                    <a:pt x="574" y="161"/>
                  </a:lnTo>
                  <a:lnTo>
                    <a:pt x="566" y="159"/>
                  </a:lnTo>
                  <a:lnTo>
                    <a:pt x="562" y="157"/>
                  </a:lnTo>
                  <a:lnTo>
                    <a:pt x="557" y="157"/>
                  </a:lnTo>
                  <a:lnTo>
                    <a:pt x="551" y="157"/>
                  </a:lnTo>
                  <a:lnTo>
                    <a:pt x="545" y="156"/>
                  </a:lnTo>
                  <a:lnTo>
                    <a:pt x="538" y="154"/>
                  </a:lnTo>
                  <a:lnTo>
                    <a:pt x="532" y="154"/>
                  </a:lnTo>
                  <a:lnTo>
                    <a:pt x="526" y="150"/>
                  </a:lnTo>
                  <a:lnTo>
                    <a:pt x="519" y="150"/>
                  </a:lnTo>
                  <a:lnTo>
                    <a:pt x="513" y="148"/>
                  </a:lnTo>
                  <a:lnTo>
                    <a:pt x="505" y="148"/>
                  </a:lnTo>
                  <a:lnTo>
                    <a:pt x="500" y="146"/>
                  </a:lnTo>
                  <a:lnTo>
                    <a:pt x="492" y="144"/>
                  </a:lnTo>
                  <a:lnTo>
                    <a:pt x="486" y="142"/>
                  </a:lnTo>
                  <a:lnTo>
                    <a:pt x="479" y="142"/>
                  </a:lnTo>
                  <a:lnTo>
                    <a:pt x="473" y="138"/>
                  </a:lnTo>
                  <a:lnTo>
                    <a:pt x="464" y="138"/>
                  </a:lnTo>
                  <a:lnTo>
                    <a:pt x="458" y="137"/>
                  </a:lnTo>
                  <a:lnTo>
                    <a:pt x="452" y="135"/>
                  </a:lnTo>
                  <a:lnTo>
                    <a:pt x="443" y="133"/>
                  </a:lnTo>
                  <a:lnTo>
                    <a:pt x="439" y="133"/>
                  </a:lnTo>
                  <a:lnTo>
                    <a:pt x="431" y="131"/>
                  </a:lnTo>
                  <a:lnTo>
                    <a:pt x="424" y="129"/>
                  </a:lnTo>
                  <a:lnTo>
                    <a:pt x="418" y="129"/>
                  </a:lnTo>
                  <a:lnTo>
                    <a:pt x="410" y="127"/>
                  </a:lnTo>
                  <a:lnTo>
                    <a:pt x="405" y="125"/>
                  </a:lnTo>
                  <a:lnTo>
                    <a:pt x="399" y="125"/>
                  </a:lnTo>
                  <a:lnTo>
                    <a:pt x="393" y="123"/>
                  </a:lnTo>
                  <a:lnTo>
                    <a:pt x="388" y="123"/>
                  </a:lnTo>
                  <a:lnTo>
                    <a:pt x="380" y="121"/>
                  </a:lnTo>
                  <a:lnTo>
                    <a:pt x="376" y="121"/>
                  </a:lnTo>
                  <a:lnTo>
                    <a:pt x="370" y="119"/>
                  </a:lnTo>
                  <a:lnTo>
                    <a:pt x="365" y="119"/>
                  </a:lnTo>
                  <a:lnTo>
                    <a:pt x="359" y="118"/>
                  </a:lnTo>
                  <a:lnTo>
                    <a:pt x="355" y="118"/>
                  </a:lnTo>
                  <a:lnTo>
                    <a:pt x="351" y="116"/>
                  </a:lnTo>
                  <a:lnTo>
                    <a:pt x="348" y="116"/>
                  </a:lnTo>
                  <a:lnTo>
                    <a:pt x="344" y="114"/>
                  </a:lnTo>
                  <a:lnTo>
                    <a:pt x="340" y="114"/>
                  </a:lnTo>
                  <a:lnTo>
                    <a:pt x="334" y="114"/>
                  </a:lnTo>
                  <a:lnTo>
                    <a:pt x="331" y="114"/>
                  </a:lnTo>
                  <a:lnTo>
                    <a:pt x="325" y="114"/>
                  </a:lnTo>
                  <a:lnTo>
                    <a:pt x="321" y="116"/>
                  </a:lnTo>
                  <a:lnTo>
                    <a:pt x="317" y="119"/>
                  </a:lnTo>
                  <a:lnTo>
                    <a:pt x="315" y="123"/>
                  </a:lnTo>
                  <a:lnTo>
                    <a:pt x="315" y="127"/>
                  </a:lnTo>
                  <a:lnTo>
                    <a:pt x="312" y="131"/>
                  </a:lnTo>
                  <a:lnTo>
                    <a:pt x="310" y="137"/>
                  </a:lnTo>
                  <a:lnTo>
                    <a:pt x="310" y="140"/>
                  </a:lnTo>
                  <a:lnTo>
                    <a:pt x="306" y="146"/>
                  </a:lnTo>
                  <a:lnTo>
                    <a:pt x="304" y="152"/>
                  </a:lnTo>
                  <a:lnTo>
                    <a:pt x="302" y="157"/>
                  </a:lnTo>
                  <a:lnTo>
                    <a:pt x="300" y="163"/>
                  </a:lnTo>
                  <a:lnTo>
                    <a:pt x="296" y="169"/>
                  </a:lnTo>
                  <a:lnTo>
                    <a:pt x="294" y="176"/>
                  </a:lnTo>
                  <a:lnTo>
                    <a:pt x="294" y="182"/>
                  </a:lnTo>
                  <a:lnTo>
                    <a:pt x="291" y="188"/>
                  </a:lnTo>
                  <a:lnTo>
                    <a:pt x="291" y="194"/>
                  </a:lnTo>
                  <a:lnTo>
                    <a:pt x="287" y="201"/>
                  </a:lnTo>
                  <a:lnTo>
                    <a:pt x="285" y="207"/>
                  </a:lnTo>
                  <a:lnTo>
                    <a:pt x="283" y="213"/>
                  </a:lnTo>
                  <a:lnTo>
                    <a:pt x="281" y="218"/>
                  </a:lnTo>
                  <a:lnTo>
                    <a:pt x="281" y="222"/>
                  </a:lnTo>
                  <a:lnTo>
                    <a:pt x="279" y="230"/>
                  </a:lnTo>
                  <a:lnTo>
                    <a:pt x="277" y="232"/>
                  </a:lnTo>
                  <a:lnTo>
                    <a:pt x="275" y="237"/>
                  </a:lnTo>
                  <a:lnTo>
                    <a:pt x="275" y="241"/>
                  </a:lnTo>
                  <a:lnTo>
                    <a:pt x="275" y="243"/>
                  </a:lnTo>
                  <a:lnTo>
                    <a:pt x="274" y="249"/>
                  </a:lnTo>
                  <a:lnTo>
                    <a:pt x="274" y="251"/>
                  </a:lnTo>
                  <a:lnTo>
                    <a:pt x="275" y="251"/>
                  </a:lnTo>
                  <a:lnTo>
                    <a:pt x="281" y="253"/>
                  </a:lnTo>
                  <a:lnTo>
                    <a:pt x="283" y="254"/>
                  </a:lnTo>
                  <a:lnTo>
                    <a:pt x="289" y="256"/>
                  </a:lnTo>
                  <a:lnTo>
                    <a:pt x="293" y="256"/>
                  </a:lnTo>
                  <a:lnTo>
                    <a:pt x="300" y="262"/>
                  </a:lnTo>
                  <a:lnTo>
                    <a:pt x="306" y="262"/>
                  </a:lnTo>
                  <a:lnTo>
                    <a:pt x="312" y="266"/>
                  </a:lnTo>
                  <a:lnTo>
                    <a:pt x="319" y="268"/>
                  </a:lnTo>
                  <a:lnTo>
                    <a:pt x="325" y="272"/>
                  </a:lnTo>
                  <a:lnTo>
                    <a:pt x="334" y="273"/>
                  </a:lnTo>
                  <a:lnTo>
                    <a:pt x="342" y="277"/>
                  </a:lnTo>
                  <a:lnTo>
                    <a:pt x="344" y="279"/>
                  </a:lnTo>
                  <a:lnTo>
                    <a:pt x="350" y="281"/>
                  </a:lnTo>
                  <a:lnTo>
                    <a:pt x="353" y="281"/>
                  </a:lnTo>
                  <a:lnTo>
                    <a:pt x="357" y="285"/>
                  </a:lnTo>
                  <a:lnTo>
                    <a:pt x="365" y="287"/>
                  </a:lnTo>
                  <a:lnTo>
                    <a:pt x="372" y="291"/>
                  </a:lnTo>
                  <a:lnTo>
                    <a:pt x="380" y="292"/>
                  </a:lnTo>
                  <a:lnTo>
                    <a:pt x="388" y="296"/>
                  </a:lnTo>
                  <a:lnTo>
                    <a:pt x="393" y="300"/>
                  </a:lnTo>
                  <a:lnTo>
                    <a:pt x="401" y="304"/>
                  </a:lnTo>
                  <a:lnTo>
                    <a:pt x="408" y="306"/>
                  </a:lnTo>
                  <a:lnTo>
                    <a:pt x="414" y="311"/>
                  </a:lnTo>
                  <a:lnTo>
                    <a:pt x="420" y="311"/>
                  </a:lnTo>
                  <a:lnTo>
                    <a:pt x="426" y="315"/>
                  </a:lnTo>
                  <a:lnTo>
                    <a:pt x="429" y="317"/>
                  </a:lnTo>
                  <a:lnTo>
                    <a:pt x="433" y="321"/>
                  </a:lnTo>
                  <a:lnTo>
                    <a:pt x="439" y="325"/>
                  </a:lnTo>
                  <a:lnTo>
                    <a:pt x="443" y="329"/>
                  </a:lnTo>
                  <a:lnTo>
                    <a:pt x="441" y="334"/>
                  </a:lnTo>
                  <a:lnTo>
                    <a:pt x="439" y="340"/>
                  </a:lnTo>
                  <a:lnTo>
                    <a:pt x="439" y="346"/>
                  </a:lnTo>
                  <a:lnTo>
                    <a:pt x="435" y="349"/>
                  </a:lnTo>
                  <a:lnTo>
                    <a:pt x="433" y="353"/>
                  </a:lnTo>
                  <a:lnTo>
                    <a:pt x="433" y="357"/>
                  </a:lnTo>
                  <a:lnTo>
                    <a:pt x="429" y="365"/>
                  </a:lnTo>
                  <a:lnTo>
                    <a:pt x="427" y="370"/>
                  </a:lnTo>
                  <a:lnTo>
                    <a:pt x="424" y="374"/>
                  </a:lnTo>
                  <a:lnTo>
                    <a:pt x="424" y="376"/>
                  </a:lnTo>
                  <a:lnTo>
                    <a:pt x="260" y="292"/>
                  </a:lnTo>
                  <a:lnTo>
                    <a:pt x="258" y="292"/>
                  </a:lnTo>
                  <a:lnTo>
                    <a:pt x="256" y="294"/>
                  </a:lnTo>
                  <a:lnTo>
                    <a:pt x="253" y="296"/>
                  </a:lnTo>
                  <a:lnTo>
                    <a:pt x="251" y="302"/>
                  </a:lnTo>
                  <a:lnTo>
                    <a:pt x="245" y="306"/>
                  </a:lnTo>
                  <a:lnTo>
                    <a:pt x="241" y="313"/>
                  </a:lnTo>
                  <a:lnTo>
                    <a:pt x="236" y="321"/>
                  </a:lnTo>
                  <a:lnTo>
                    <a:pt x="232" y="327"/>
                  </a:lnTo>
                  <a:lnTo>
                    <a:pt x="226" y="334"/>
                  </a:lnTo>
                  <a:lnTo>
                    <a:pt x="222" y="342"/>
                  </a:lnTo>
                  <a:lnTo>
                    <a:pt x="217" y="348"/>
                  </a:lnTo>
                  <a:lnTo>
                    <a:pt x="213" y="355"/>
                  </a:lnTo>
                  <a:lnTo>
                    <a:pt x="209" y="361"/>
                  </a:lnTo>
                  <a:lnTo>
                    <a:pt x="207" y="365"/>
                  </a:lnTo>
                  <a:lnTo>
                    <a:pt x="207" y="368"/>
                  </a:lnTo>
                  <a:lnTo>
                    <a:pt x="207" y="370"/>
                  </a:lnTo>
                  <a:lnTo>
                    <a:pt x="207" y="376"/>
                  </a:lnTo>
                  <a:lnTo>
                    <a:pt x="211" y="380"/>
                  </a:lnTo>
                  <a:lnTo>
                    <a:pt x="213" y="386"/>
                  </a:lnTo>
                  <a:lnTo>
                    <a:pt x="217" y="389"/>
                  </a:lnTo>
                  <a:lnTo>
                    <a:pt x="222" y="393"/>
                  </a:lnTo>
                  <a:lnTo>
                    <a:pt x="226" y="399"/>
                  </a:lnTo>
                  <a:lnTo>
                    <a:pt x="230" y="405"/>
                  </a:lnTo>
                  <a:lnTo>
                    <a:pt x="236" y="410"/>
                  </a:lnTo>
                  <a:lnTo>
                    <a:pt x="239" y="416"/>
                  </a:lnTo>
                  <a:lnTo>
                    <a:pt x="245" y="424"/>
                  </a:lnTo>
                  <a:lnTo>
                    <a:pt x="251" y="429"/>
                  </a:lnTo>
                  <a:lnTo>
                    <a:pt x="256" y="435"/>
                  </a:lnTo>
                  <a:lnTo>
                    <a:pt x="260" y="443"/>
                  </a:lnTo>
                  <a:lnTo>
                    <a:pt x="266" y="450"/>
                  </a:lnTo>
                  <a:lnTo>
                    <a:pt x="272" y="456"/>
                  </a:lnTo>
                  <a:lnTo>
                    <a:pt x="275" y="462"/>
                  </a:lnTo>
                  <a:lnTo>
                    <a:pt x="281" y="469"/>
                  </a:lnTo>
                  <a:lnTo>
                    <a:pt x="287" y="475"/>
                  </a:lnTo>
                  <a:lnTo>
                    <a:pt x="291" y="481"/>
                  </a:lnTo>
                  <a:lnTo>
                    <a:pt x="296" y="488"/>
                  </a:lnTo>
                  <a:lnTo>
                    <a:pt x="300" y="492"/>
                  </a:lnTo>
                  <a:lnTo>
                    <a:pt x="306" y="498"/>
                  </a:lnTo>
                  <a:lnTo>
                    <a:pt x="310" y="503"/>
                  </a:lnTo>
                  <a:lnTo>
                    <a:pt x="313" y="507"/>
                  </a:lnTo>
                  <a:lnTo>
                    <a:pt x="315" y="509"/>
                  </a:lnTo>
                  <a:lnTo>
                    <a:pt x="319" y="513"/>
                  </a:lnTo>
                  <a:lnTo>
                    <a:pt x="323" y="519"/>
                  </a:lnTo>
                  <a:lnTo>
                    <a:pt x="325" y="521"/>
                  </a:lnTo>
                  <a:lnTo>
                    <a:pt x="294" y="547"/>
                  </a:lnTo>
                  <a:lnTo>
                    <a:pt x="294" y="545"/>
                  </a:lnTo>
                  <a:lnTo>
                    <a:pt x="291" y="541"/>
                  </a:lnTo>
                  <a:lnTo>
                    <a:pt x="289" y="538"/>
                  </a:lnTo>
                  <a:lnTo>
                    <a:pt x="285" y="534"/>
                  </a:lnTo>
                  <a:lnTo>
                    <a:pt x="283" y="530"/>
                  </a:lnTo>
                  <a:lnTo>
                    <a:pt x="281" y="524"/>
                  </a:lnTo>
                  <a:lnTo>
                    <a:pt x="275" y="519"/>
                  </a:lnTo>
                  <a:lnTo>
                    <a:pt x="272" y="513"/>
                  </a:lnTo>
                  <a:lnTo>
                    <a:pt x="268" y="509"/>
                  </a:lnTo>
                  <a:lnTo>
                    <a:pt x="264" y="503"/>
                  </a:lnTo>
                  <a:lnTo>
                    <a:pt x="258" y="496"/>
                  </a:lnTo>
                  <a:lnTo>
                    <a:pt x="255" y="488"/>
                  </a:lnTo>
                  <a:lnTo>
                    <a:pt x="251" y="483"/>
                  </a:lnTo>
                  <a:lnTo>
                    <a:pt x="245" y="477"/>
                  </a:lnTo>
                  <a:lnTo>
                    <a:pt x="241" y="469"/>
                  </a:lnTo>
                  <a:lnTo>
                    <a:pt x="236" y="464"/>
                  </a:lnTo>
                  <a:lnTo>
                    <a:pt x="230" y="456"/>
                  </a:lnTo>
                  <a:lnTo>
                    <a:pt x="226" y="450"/>
                  </a:lnTo>
                  <a:lnTo>
                    <a:pt x="220" y="443"/>
                  </a:lnTo>
                  <a:lnTo>
                    <a:pt x="217" y="437"/>
                  </a:lnTo>
                  <a:lnTo>
                    <a:pt x="211" y="429"/>
                  </a:lnTo>
                  <a:lnTo>
                    <a:pt x="207" y="426"/>
                  </a:lnTo>
                  <a:lnTo>
                    <a:pt x="203" y="420"/>
                  </a:lnTo>
                  <a:lnTo>
                    <a:pt x="199" y="416"/>
                  </a:lnTo>
                  <a:lnTo>
                    <a:pt x="196" y="410"/>
                  </a:lnTo>
                  <a:lnTo>
                    <a:pt x="192" y="408"/>
                  </a:lnTo>
                  <a:lnTo>
                    <a:pt x="186" y="405"/>
                  </a:lnTo>
                  <a:lnTo>
                    <a:pt x="184" y="401"/>
                  </a:lnTo>
                  <a:lnTo>
                    <a:pt x="182" y="401"/>
                  </a:lnTo>
                  <a:lnTo>
                    <a:pt x="178" y="401"/>
                  </a:lnTo>
                  <a:lnTo>
                    <a:pt x="177" y="405"/>
                  </a:lnTo>
                  <a:lnTo>
                    <a:pt x="173" y="408"/>
                  </a:lnTo>
                  <a:lnTo>
                    <a:pt x="169" y="412"/>
                  </a:lnTo>
                  <a:lnTo>
                    <a:pt x="167" y="420"/>
                  </a:lnTo>
                  <a:lnTo>
                    <a:pt x="165" y="420"/>
                  </a:lnTo>
                  <a:lnTo>
                    <a:pt x="161" y="426"/>
                  </a:lnTo>
                  <a:lnTo>
                    <a:pt x="161" y="429"/>
                  </a:lnTo>
                  <a:lnTo>
                    <a:pt x="158" y="433"/>
                  </a:lnTo>
                  <a:lnTo>
                    <a:pt x="156" y="437"/>
                  </a:lnTo>
                  <a:lnTo>
                    <a:pt x="154" y="441"/>
                  </a:lnTo>
                  <a:lnTo>
                    <a:pt x="152" y="445"/>
                  </a:lnTo>
                  <a:lnTo>
                    <a:pt x="148" y="450"/>
                  </a:lnTo>
                  <a:lnTo>
                    <a:pt x="146" y="454"/>
                  </a:lnTo>
                  <a:lnTo>
                    <a:pt x="144" y="460"/>
                  </a:lnTo>
                  <a:lnTo>
                    <a:pt x="142" y="464"/>
                  </a:lnTo>
                  <a:lnTo>
                    <a:pt x="139" y="469"/>
                  </a:lnTo>
                  <a:lnTo>
                    <a:pt x="137" y="473"/>
                  </a:lnTo>
                  <a:lnTo>
                    <a:pt x="135" y="479"/>
                  </a:lnTo>
                  <a:lnTo>
                    <a:pt x="133" y="484"/>
                  </a:lnTo>
                  <a:lnTo>
                    <a:pt x="131" y="490"/>
                  </a:lnTo>
                  <a:lnTo>
                    <a:pt x="127" y="496"/>
                  </a:lnTo>
                  <a:lnTo>
                    <a:pt x="125" y="502"/>
                  </a:lnTo>
                  <a:lnTo>
                    <a:pt x="123" y="507"/>
                  </a:lnTo>
                  <a:lnTo>
                    <a:pt x="121" y="513"/>
                  </a:lnTo>
                  <a:lnTo>
                    <a:pt x="118" y="517"/>
                  </a:lnTo>
                  <a:lnTo>
                    <a:pt x="114" y="522"/>
                  </a:lnTo>
                  <a:lnTo>
                    <a:pt x="112" y="528"/>
                  </a:lnTo>
                  <a:lnTo>
                    <a:pt x="110" y="534"/>
                  </a:lnTo>
                  <a:lnTo>
                    <a:pt x="108" y="538"/>
                  </a:lnTo>
                  <a:lnTo>
                    <a:pt x="104" y="543"/>
                  </a:lnTo>
                  <a:lnTo>
                    <a:pt x="102" y="549"/>
                  </a:lnTo>
                  <a:lnTo>
                    <a:pt x="101" y="555"/>
                  </a:lnTo>
                  <a:lnTo>
                    <a:pt x="99" y="559"/>
                  </a:lnTo>
                  <a:lnTo>
                    <a:pt x="97" y="564"/>
                  </a:lnTo>
                  <a:lnTo>
                    <a:pt x="93" y="570"/>
                  </a:lnTo>
                  <a:lnTo>
                    <a:pt x="93" y="574"/>
                  </a:lnTo>
                  <a:lnTo>
                    <a:pt x="89" y="578"/>
                  </a:lnTo>
                  <a:lnTo>
                    <a:pt x="89" y="583"/>
                  </a:lnTo>
                  <a:lnTo>
                    <a:pt x="85" y="587"/>
                  </a:lnTo>
                  <a:lnTo>
                    <a:pt x="83" y="593"/>
                  </a:lnTo>
                  <a:lnTo>
                    <a:pt x="80" y="600"/>
                  </a:lnTo>
                  <a:lnTo>
                    <a:pt x="78" y="608"/>
                  </a:lnTo>
                  <a:lnTo>
                    <a:pt x="74" y="614"/>
                  </a:lnTo>
                  <a:lnTo>
                    <a:pt x="74" y="619"/>
                  </a:lnTo>
                  <a:lnTo>
                    <a:pt x="70" y="623"/>
                  </a:lnTo>
                  <a:lnTo>
                    <a:pt x="70" y="627"/>
                  </a:lnTo>
                  <a:lnTo>
                    <a:pt x="68" y="629"/>
                  </a:lnTo>
                  <a:lnTo>
                    <a:pt x="68" y="631"/>
                  </a:lnTo>
                  <a:lnTo>
                    <a:pt x="44" y="618"/>
                  </a:lnTo>
                  <a:lnTo>
                    <a:pt x="44" y="614"/>
                  </a:lnTo>
                  <a:lnTo>
                    <a:pt x="47" y="612"/>
                  </a:lnTo>
                  <a:lnTo>
                    <a:pt x="49" y="608"/>
                  </a:lnTo>
                  <a:lnTo>
                    <a:pt x="49" y="604"/>
                  </a:lnTo>
                  <a:lnTo>
                    <a:pt x="53" y="598"/>
                  </a:lnTo>
                  <a:lnTo>
                    <a:pt x="53" y="597"/>
                  </a:lnTo>
                  <a:lnTo>
                    <a:pt x="57" y="591"/>
                  </a:lnTo>
                  <a:lnTo>
                    <a:pt x="59" y="585"/>
                  </a:lnTo>
                  <a:lnTo>
                    <a:pt x="63" y="578"/>
                  </a:lnTo>
                  <a:lnTo>
                    <a:pt x="64" y="572"/>
                  </a:lnTo>
                  <a:lnTo>
                    <a:pt x="68" y="564"/>
                  </a:lnTo>
                  <a:lnTo>
                    <a:pt x="72" y="557"/>
                  </a:lnTo>
                  <a:lnTo>
                    <a:pt x="74" y="553"/>
                  </a:lnTo>
                  <a:lnTo>
                    <a:pt x="76" y="549"/>
                  </a:lnTo>
                  <a:lnTo>
                    <a:pt x="78" y="543"/>
                  </a:lnTo>
                  <a:lnTo>
                    <a:pt x="82" y="541"/>
                  </a:lnTo>
                  <a:lnTo>
                    <a:pt x="83" y="536"/>
                  </a:lnTo>
                  <a:lnTo>
                    <a:pt x="83" y="532"/>
                  </a:lnTo>
                  <a:lnTo>
                    <a:pt x="85" y="526"/>
                  </a:lnTo>
                  <a:lnTo>
                    <a:pt x="89" y="522"/>
                  </a:lnTo>
                  <a:lnTo>
                    <a:pt x="91" y="517"/>
                  </a:lnTo>
                  <a:lnTo>
                    <a:pt x="93" y="511"/>
                  </a:lnTo>
                  <a:lnTo>
                    <a:pt x="95" y="507"/>
                  </a:lnTo>
                  <a:lnTo>
                    <a:pt x="99" y="502"/>
                  </a:lnTo>
                  <a:lnTo>
                    <a:pt x="101" y="496"/>
                  </a:lnTo>
                  <a:lnTo>
                    <a:pt x="102" y="490"/>
                  </a:lnTo>
                  <a:lnTo>
                    <a:pt x="104" y="484"/>
                  </a:lnTo>
                  <a:lnTo>
                    <a:pt x="106" y="481"/>
                  </a:lnTo>
                  <a:lnTo>
                    <a:pt x="108" y="475"/>
                  </a:lnTo>
                  <a:lnTo>
                    <a:pt x="112" y="469"/>
                  </a:lnTo>
                  <a:lnTo>
                    <a:pt x="114" y="464"/>
                  </a:lnTo>
                  <a:lnTo>
                    <a:pt x="118" y="460"/>
                  </a:lnTo>
                  <a:lnTo>
                    <a:pt x="118" y="452"/>
                  </a:lnTo>
                  <a:lnTo>
                    <a:pt x="121" y="446"/>
                  </a:lnTo>
                  <a:lnTo>
                    <a:pt x="123" y="439"/>
                  </a:lnTo>
                  <a:lnTo>
                    <a:pt x="127" y="433"/>
                  </a:lnTo>
                  <a:lnTo>
                    <a:pt x="127" y="427"/>
                  </a:lnTo>
                  <a:lnTo>
                    <a:pt x="133" y="420"/>
                  </a:lnTo>
                  <a:lnTo>
                    <a:pt x="133" y="414"/>
                  </a:lnTo>
                  <a:lnTo>
                    <a:pt x="137" y="408"/>
                  </a:lnTo>
                  <a:lnTo>
                    <a:pt x="139" y="401"/>
                  </a:lnTo>
                  <a:lnTo>
                    <a:pt x="142" y="395"/>
                  </a:lnTo>
                  <a:lnTo>
                    <a:pt x="144" y="389"/>
                  </a:lnTo>
                  <a:lnTo>
                    <a:pt x="148" y="382"/>
                  </a:lnTo>
                  <a:lnTo>
                    <a:pt x="148" y="376"/>
                  </a:lnTo>
                  <a:lnTo>
                    <a:pt x="152" y="368"/>
                  </a:lnTo>
                  <a:lnTo>
                    <a:pt x="154" y="363"/>
                  </a:lnTo>
                  <a:lnTo>
                    <a:pt x="158" y="355"/>
                  </a:lnTo>
                  <a:lnTo>
                    <a:pt x="159" y="349"/>
                  </a:lnTo>
                  <a:lnTo>
                    <a:pt x="161" y="342"/>
                  </a:lnTo>
                  <a:lnTo>
                    <a:pt x="163" y="336"/>
                  </a:lnTo>
                  <a:lnTo>
                    <a:pt x="167" y="329"/>
                  </a:lnTo>
                  <a:lnTo>
                    <a:pt x="167" y="323"/>
                  </a:lnTo>
                  <a:lnTo>
                    <a:pt x="171" y="315"/>
                  </a:lnTo>
                  <a:lnTo>
                    <a:pt x="173" y="310"/>
                  </a:lnTo>
                  <a:lnTo>
                    <a:pt x="175" y="304"/>
                  </a:lnTo>
                  <a:lnTo>
                    <a:pt x="177" y="296"/>
                  </a:lnTo>
                  <a:lnTo>
                    <a:pt x="177" y="291"/>
                  </a:lnTo>
                  <a:lnTo>
                    <a:pt x="178" y="285"/>
                  </a:lnTo>
                  <a:lnTo>
                    <a:pt x="182" y="279"/>
                  </a:lnTo>
                  <a:lnTo>
                    <a:pt x="182" y="272"/>
                  </a:lnTo>
                  <a:lnTo>
                    <a:pt x="186" y="268"/>
                  </a:lnTo>
                  <a:lnTo>
                    <a:pt x="186" y="262"/>
                  </a:lnTo>
                  <a:lnTo>
                    <a:pt x="188" y="256"/>
                  </a:lnTo>
                  <a:lnTo>
                    <a:pt x="190" y="249"/>
                  </a:lnTo>
                  <a:lnTo>
                    <a:pt x="192" y="243"/>
                  </a:lnTo>
                  <a:lnTo>
                    <a:pt x="192" y="237"/>
                  </a:lnTo>
                  <a:lnTo>
                    <a:pt x="196" y="232"/>
                  </a:lnTo>
                  <a:lnTo>
                    <a:pt x="196" y="228"/>
                  </a:lnTo>
                  <a:lnTo>
                    <a:pt x="198" y="222"/>
                  </a:lnTo>
                  <a:lnTo>
                    <a:pt x="198" y="218"/>
                  </a:lnTo>
                  <a:lnTo>
                    <a:pt x="201" y="213"/>
                  </a:lnTo>
                  <a:lnTo>
                    <a:pt x="201" y="207"/>
                  </a:lnTo>
                  <a:lnTo>
                    <a:pt x="201" y="203"/>
                  </a:lnTo>
                  <a:lnTo>
                    <a:pt x="203" y="199"/>
                  </a:lnTo>
                  <a:lnTo>
                    <a:pt x="205" y="194"/>
                  </a:lnTo>
                  <a:lnTo>
                    <a:pt x="207" y="190"/>
                  </a:lnTo>
                  <a:lnTo>
                    <a:pt x="207" y="186"/>
                  </a:lnTo>
                  <a:lnTo>
                    <a:pt x="209" y="182"/>
                  </a:lnTo>
                  <a:lnTo>
                    <a:pt x="211" y="178"/>
                  </a:lnTo>
                  <a:lnTo>
                    <a:pt x="211" y="173"/>
                  </a:lnTo>
                  <a:lnTo>
                    <a:pt x="211" y="169"/>
                  </a:lnTo>
                  <a:lnTo>
                    <a:pt x="211" y="165"/>
                  </a:lnTo>
                  <a:lnTo>
                    <a:pt x="213" y="161"/>
                  </a:lnTo>
                  <a:lnTo>
                    <a:pt x="215" y="154"/>
                  </a:lnTo>
                  <a:lnTo>
                    <a:pt x="217" y="148"/>
                  </a:lnTo>
                  <a:lnTo>
                    <a:pt x="218" y="140"/>
                  </a:lnTo>
                  <a:lnTo>
                    <a:pt x="220" y="135"/>
                  </a:lnTo>
                  <a:lnTo>
                    <a:pt x="222" y="129"/>
                  </a:lnTo>
                  <a:lnTo>
                    <a:pt x="224" y="125"/>
                  </a:lnTo>
                  <a:lnTo>
                    <a:pt x="226" y="119"/>
                  </a:lnTo>
                  <a:lnTo>
                    <a:pt x="226" y="116"/>
                  </a:lnTo>
                  <a:lnTo>
                    <a:pt x="228" y="110"/>
                  </a:lnTo>
                  <a:lnTo>
                    <a:pt x="230" y="108"/>
                  </a:lnTo>
                  <a:lnTo>
                    <a:pt x="232" y="104"/>
                  </a:lnTo>
                  <a:lnTo>
                    <a:pt x="236" y="100"/>
                  </a:lnTo>
                  <a:lnTo>
                    <a:pt x="241" y="99"/>
                  </a:lnTo>
                  <a:lnTo>
                    <a:pt x="247" y="97"/>
                  </a:lnTo>
                  <a:lnTo>
                    <a:pt x="251" y="95"/>
                  </a:lnTo>
                  <a:lnTo>
                    <a:pt x="255" y="95"/>
                  </a:lnTo>
                  <a:lnTo>
                    <a:pt x="260" y="95"/>
                  </a:lnTo>
                  <a:lnTo>
                    <a:pt x="266" y="95"/>
                  </a:lnTo>
                  <a:lnTo>
                    <a:pt x="272" y="95"/>
                  </a:lnTo>
                  <a:lnTo>
                    <a:pt x="275" y="93"/>
                  </a:lnTo>
                  <a:lnTo>
                    <a:pt x="283" y="93"/>
                  </a:lnTo>
                  <a:lnTo>
                    <a:pt x="291" y="93"/>
                  </a:lnTo>
                  <a:lnTo>
                    <a:pt x="296" y="91"/>
                  </a:lnTo>
                  <a:lnTo>
                    <a:pt x="304" y="91"/>
                  </a:lnTo>
                  <a:lnTo>
                    <a:pt x="310" y="91"/>
                  </a:lnTo>
                  <a:lnTo>
                    <a:pt x="319" y="91"/>
                  </a:lnTo>
                  <a:lnTo>
                    <a:pt x="325" y="89"/>
                  </a:lnTo>
                  <a:lnTo>
                    <a:pt x="332" y="89"/>
                  </a:lnTo>
                  <a:lnTo>
                    <a:pt x="340" y="89"/>
                  </a:lnTo>
                  <a:lnTo>
                    <a:pt x="348" y="89"/>
                  </a:lnTo>
                  <a:lnTo>
                    <a:pt x="355" y="89"/>
                  </a:lnTo>
                  <a:lnTo>
                    <a:pt x="361" y="89"/>
                  </a:lnTo>
                  <a:lnTo>
                    <a:pt x="369" y="89"/>
                  </a:lnTo>
                  <a:lnTo>
                    <a:pt x="374" y="89"/>
                  </a:lnTo>
                  <a:lnTo>
                    <a:pt x="380" y="89"/>
                  </a:lnTo>
                  <a:lnTo>
                    <a:pt x="388" y="89"/>
                  </a:lnTo>
                  <a:lnTo>
                    <a:pt x="393" y="89"/>
                  </a:lnTo>
                  <a:lnTo>
                    <a:pt x="399" y="89"/>
                  </a:lnTo>
                  <a:lnTo>
                    <a:pt x="405" y="87"/>
                  </a:lnTo>
                  <a:lnTo>
                    <a:pt x="408" y="87"/>
                  </a:lnTo>
                  <a:lnTo>
                    <a:pt x="412" y="87"/>
                  </a:lnTo>
                  <a:lnTo>
                    <a:pt x="418" y="87"/>
                  </a:lnTo>
                  <a:lnTo>
                    <a:pt x="420" y="85"/>
                  </a:lnTo>
                  <a:lnTo>
                    <a:pt x="424" y="85"/>
                  </a:lnTo>
                  <a:lnTo>
                    <a:pt x="429" y="85"/>
                  </a:lnTo>
                  <a:lnTo>
                    <a:pt x="433" y="85"/>
                  </a:lnTo>
                  <a:lnTo>
                    <a:pt x="439" y="81"/>
                  </a:lnTo>
                  <a:lnTo>
                    <a:pt x="445" y="80"/>
                  </a:lnTo>
                  <a:lnTo>
                    <a:pt x="452" y="80"/>
                  </a:lnTo>
                  <a:lnTo>
                    <a:pt x="458" y="78"/>
                  </a:lnTo>
                  <a:lnTo>
                    <a:pt x="465" y="76"/>
                  </a:lnTo>
                  <a:lnTo>
                    <a:pt x="473" y="74"/>
                  </a:lnTo>
                  <a:lnTo>
                    <a:pt x="479" y="72"/>
                  </a:lnTo>
                  <a:lnTo>
                    <a:pt x="488" y="70"/>
                  </a:lnTo>
                  <a:lnTo>
                    <a:pt x="494" y="68"/>
                  </a:lnTo>
                  <a:lnTo>
                    <a:pt x="502" y="64"/>
                  </a:lnTo>
                  <a:lnTo>
                    <a:pt x="507" y="64"/>
                  </a:lnTo>
                  <a:lnTo>
                    <a:pt x="511" y="64"/>
                  </a:lnTo>
                  <a:lnTo>
                    <a:pt x="515" y="62"/>
                  </a:lnTo>
                  <a:lnTo>
                    <a:pt x="519" y="62"/>
                  </a:lnTo>
                  <a:lnTo>
                    <a:pt x="526" y="59"/>
                  </a:lnTo>
                  <a:lnTo>
                    <a:pt x="534" y="57"/>
                  </a:lnTo>
                  <a:lnTo>
                    <a:pt x="542" y="55"/>
                  </a:lnTo>
                  <a:lnTo>
                    <a:pt x="547" y="53"/>
                  </a:lnTo>
                  <a:lnTo>
                    <a:pt x="555" y="49"/>
                  </a:lnTo>
                  <a:lnTo>
                    <a:pt x="561" y="47"/>
                  </a:lnTo>
                  <a:lnTo>
                    <a:pt x="566" y="45"/>
                  </a:lnTo>
                  <a:lnTo>
                    <a:pt x="574" y="43"/>
                  </a:lnTo>
                  <a:lnTo>
                    <a:pt x="578" y="42"/>
                  </a:lnTo>
                  <a:lnTo>
                    <a:pt x="581" y="40"/>
                  </a:lnTo>
                  <a:lnTo>
                    <a:pt x="587" y="38"/>
                  </a:lnTo>
                  <a:lnTo>
                    <a:pt x="591" y="36"/>
                  </a:lnTo>
                  <a:lnTo>
                    <a:pt x="597" y="34"/>
                  </a:lnTo>
                  <a:lnTo>
                    <a:pt x="600" y="32"/>
                  </a:lnTo>
                  <a:lnTo>
                    <a:pt x="600" y="26"/>
                  </a:lnTo>
                  <a:lnTo>
                    <a:pt x="599" y="23"/>
                  </a:lnTo>
                  <a:lnTo>
                    <a:pt x="595" y="17"/>
                  </a:lnTo>
                  <a:lnTo>
                    <a:pt x="591" y="11"/>
                  </a:lnTo>
                  <a:lnTo>
                    <a:pt x="585" y="5"/>
                  </a:lnTo>
                  <a:lnTo>
                    <a:pt x="581" y="4"/>
                  </a:lnTo>
                  <a:lnTo>
                    <a:pt x="57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4" name="Freeform 123"/>
            <p:cNvSpPr>
              <a:spLocks/>
            </p:cNvSpPr>
            <p:nvPr/>
          </p:nvSpPr>
          <p:spPr bwMode="auto">
            <a:xfrm>
              <a:off x="1028" y="1793"/>
              <a:ext cx="117" cy="88"/>
            </a:xfrm>
            <a:custGeom>
              <a:avLst/>
              <a:gdLst>
                <a:gd name="T0" fmla="*/ 0 w 234"/>
                <a:gd name="T1" fmla="*/ 10 h 177"/>
                <a:gd name="T2" fmla="*/ 2 w 234"/>
                <a:gd name="T3" fmla="*/ 25 h 177"/>
                <a:gd name="T4" fmla="*/ 2 w 234"/>
                <a:gd name="T5" fmla="*/ 40 h 177"/>
                <a:gd name="T6" fmla="*/ 5 w 234"/>
                <a:gd name="T7" fmla="*/ 55 h 177"/>
                <a:gd name="T8" fmla="*/ 11 w 234"/>
                <a:gd name="T9" fmla="*/ 74 h 177"/>
                <a:gd name="T10" fmla="*/ 17 w 234"/>
                <a:gd name="T11" fmla="*/ 93 h 177"/>
                <a:gd name="T12" fmla="*/ 23 w 234"/>
                <a:gd name="T13" fmla="*/ 112 h 177"/>
                <a:gd name="T14" fmla="*/ 30 w 234"/>
                <a:gd name="T15" fmla="*/ 129 h 177"/>
                <a:gd name="T16" fmla="*/ 42 w 234"/>
                <a:gd name="T17" fmla="*/ 145 h 177"/>
                <a:gd name="T18" fmla="*/ 53 w 234"/>
                <a:gd name="T19" fmla="*/ 158 h 177"/>
                <a:gd name="T20" fmla="*/ 70 w 234"/>
                <a:gd name="T21" fmla="*/ 167 h 177"/>
                <a:gd name="T22" fmla="*/ 91 w 234"/>
                <a:gd name="T23" fmla="*/ 173 h 177"/>
                <a:gd name="T24" fmla="*/ 110 w 234"/>
                <a:gd name="T25" fmla="*/ 175 h 177"/>
                <a:gd name="T26" fmla="*/ 135 w 234"/>
                <a:gd name="T27" fmla="*/ 175 h 177"/>
                <a:gd name="T28" fmla="*/ 150 w 234"/>
                <a:gd name="T29" fmla="*/ 175 h 177"/>
                <a:gd name="T30" fmla="*/ 163 w 234"/>
                <a:gd name="T31" fmla="*/ 173 h 177"/>
                <a:gd name="T32" fmla="*/ 186 w 234"/>
                <a:gd name="T33" fmla="*/ 169 h 177"/>
                <a:gd name="T34" fmla="*/ 203 w 234"/>
                <a:gd name="T35" fmla="*/ 166 h 177"/>
                <a:gd name="T36" fmla="*/ 218 w 234"/>
                <a:gd name="T37" fmla="*/ 162 h 177"/>
                <a:gd name="T38" fmla="*/ 230 w 234"/>
                <a:gd name="T39" fmla="*/ 156 h 177"/>
                <a:gd name="T40" fmla="*/ 234 w 234"/>
                <a:gd name="T41" fmla="*/ 147 h 177"/>
                <a:gd name="T42" fmla="*/ 228 w 234"/>
                <a:gd name="T43" fmla="*/ 129 h 177"/>
                <a:gd name="T44" fmla="*/ 226 w 234"/>
                <a:gd name="T45" fmla="*/ 124 h 177"/>
                <a:gd name="T46" fmla="*/ 209 w 234"/>
                <a:gd name="T47" fmla="*/ 129 h 177"/>
                <a:gd name="T48" fmla="*/ 196 w 234"/>
                <a:gd name="T49" fmla="*/ 131 h 177"/>
                <a:gd name="T50" fmla="*/ 180 w 234"/>
                <a:gd name="T51" fmla="*/ 135 h 177"/>
                <a:gd name="T52" fmla="*/ 163 w 234"/>
                <a:gd name="T53" fmla="*/ 137 h 177"/>
                <a:gd name="T54" fmla="*/ 146 w 234"/>
                <a:gd name="T55" fmla="*/ 139 h 177"/>
                <a:gd name="T56" fmla="*/ 127 w 234"/>
                <a:gd name="T57" fmla="*/ 139 h 177"/>
                <a:gd name="T58" fmla="*/ 110 w 234"/>
                <a:gd name="T59" fmla="*/ 139 h 177"/>
                <a:gd name="T60" fmla="*/ 95 w 234"/>
                <a:gd name="T61" fmla="*/ 135 h 177"/>
                <a:gd name="T62" fmla="*/ 80 w 234"/>
                <a:gd name="T63" fmla="*/ 129 h 177"/>
                <a:gd name="T64" fmla="*/ 68 w 234"/>
                <a:gd name="T65" fmla="*/ 118 h 177"/>
                <a:gd name="T66" fmla="*/ 59 w 234"/>
                <a:gd name="T67" fmla="*/ 107 h 177"/>
                <a:gd name="T68" fmla="*/ 51 w 234"/>
                <a:gd name="T69" fmla="*/ 93 h 177"/>
                <a:gd name="T70" fmla="*/ 45 w 234"/>
                <a:gd name="T71" fmla="*/ 78 h 177"/>
                <a:gd name="T72" fmla="*/ 42 w 234"/>
                <a:gd name="T73" fmla="*/ 65 h 177"/>
                <a:gd name="T74" fmla="*/ 36 w 234"/>
                <a:gd name="T75" fmla="*/ 50 h 177"/>
                <a:gd name="T76" fmla="*/ 32 w 234"/>
                <a:gd name="T77" fmla="*/ 34 h 177"/>
                <a:gd name="T78" fmla="*/ 30 w 234"/>
                <a:gd name="T79" fmla="*/ 25 h 177"/>
                <a:gd name="T80" fmla="*/ 26 w 234"/>
                <a:gd name="T81" fmla="*/ 6 h 177"/>
                <a:gd name="T82" fmla="*/ 17 w 234"/>
                <a:gd name="T83" fmla="*/ 0 h 177"/>
                <a:gd name="T84" fmla="*/ 5 w 234"/>
                <a:gd name="T85" fmla="*/ 2 h 177"/>
                <a:gd name="T86" fmla="*/ 0 w 234"/>
                <a:gd name="T87" fmla="*/ 6 h 17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34"/>
                <a:gd name="T133" fmla="*/ 0 h 177"/>
                <a:gd name="T134" fmla="*/ 234 w 234"/>
                <a:gd name="T135" fmla="*/ 177 h 17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34" h="177">
                  <a:moveTo>
                    <a:pt x="0" y="6"/>
                  </a:moveTo>
                  <a:lnTo>
                    <a:pt x="0" y="6"/>
                  </a:lnTo>
                  <a:lnTo>
                    <a:pt x="0" y="10"/>
                  </a:lnTo>
                  <a:lnTo>
                    <a:pt x="0" y="15"/>
                  </a:lnTo>
                  <a:lnTo>
                    <a:pt x="2" y="21"/>
                  </a:lnTo>
                  <a:lnTo>
                    <a:pt x="2" y="25"/>
                  </a:lnTo>
                  <a:lnTo>
                    <a:pt x="2" y="31"/>
                  </a:lnTo>
                  <a:lnTo>
                    <a:pt x="2" y="34"/>
                  </a:lnTo>
                  <a:lnTo>
                    <a:pt x="2" y="40"/>
                  </a:lnTo>
                  <a:lnTo>
                    <a:pt x="4" y="46"/>
                  </a:lnTo>
                  <a:lnTo>
                    <a:pt x="5" y="50"/>
                  </a:lnTo>
                  <a:lnTo>
                    <a:pt x="5" y="55"/>
                  </a:lnTo>
                  <a:lnTo>
                    <a:pt x="7" y="63"/>
                  </a:lnTo>
                  <a:lnTo>
                    <a:pt x="9" y="69"/>
                  </a:lnTo>
                  <a:lnTo>
                    <a:pt x="11" y="74"/>
                  </a:lnTo>
                  <a:lnTo>
                    <a:pt x="11" y="80"/>
                  </a:lnTo>
                  <a:lnTo>
                    <a:pt x="15" y="88"/>
                  </a:lnTo>
                  <a:lnTo>
                    <a:pt x="17" y="93"/>
                  </a:lnTo>
                  <a:lnTo>
                    <a:pt x="19" y="99"/>
                  </a:lnTo>
                  <a:lnTo>
                    <a:pt x="21" y="105"/>
                  </a:lnTo>
                  <a:lnTo>
                    <a:pt x="23" y="112"/>
                  </a:lnTo>
                  <a:lnTo>
                    <a:pt x="26" y="118"/>
                  </a:lnTo>
                  <a:lnTo>
                    <a:pt x="28" y="124"/>
                  </a:lnTo>
                  <a:lnTo>
                    <a:pt x="30" y="129"/>
                  </a:lnTo>
                  <a:lnTo>
                    <a:pt x="36" y="135"/>
                  </a:lnTo>
                  <a:lnTo>
                    <a:pt x="38" y="139"/>
                  </a:lnTo>
                  <a:lnTo>
                    <a:pt x="42" y="145"/>
                  </a:lnTo>
                  <a:lnTo>
                    <a:pt x="45" y="148"/>
                  </a:lnTo>
                  <a:lnTo>
                    <a:pt x="51" y="154"/>
                  </a:lnTo>
                  <a:lnTo>
                    <a:pt x="53" y="158"/>
                  </a:lnTo>
                  <a:lnTo>
                    <a:pt x="59" y="162"/>
                  </a:lnTo>
                  <a:lnTo>
                    <a:pt x="64" y="164"/>
                  </a:lnTo>
                  <a:lnTo>
                    <a:pt x="70" y="167"/>
                  </a:lnTo>
                  <a:lnTo>
                    <a:pt x="76" y="169"/>
                  </a:lnTo>
                  <a:lnTo>
                    <a:pt x="82" y="171"/>
                  </a:lnTo>
                  <a:lnTo>
                    <a:pt x="91" y="173"/>
                  </a:lnTo>
                  <a:lnTo>
                    <a:pt x="97" y="175"/>
                  </a:lnTo>
                  <a:lnTo>
                    <a:pt x="104" y="175"/>
                  </a:lnTo>
                  <a:lnTo>
                    <a:pt x="110" y="175"/>
                  </a:lnTo>
                  <a:lnTo>
                    <a:pt x="118" y="175"/>
                  </a:lnTo>
                  <a:lnTo>
                    <a:pt x="125" y="177"/>
                  </a:lnTo>
                  <a:lnTo>
                    <a:pt x="135" y="175"/>
                  </a:lnTo>
                  <a:lnTo>
                    <a:pt x="142" y="175"/>
                  </a:lnTo>
                  <a:lnTo>
                    <a:pt x="144" y="175"/>
                  </a:lnTo>
                  <a:lnTo>
                    <a:pt x="150" y="175"/>
                  </a:lnTo>
                  <a:lnTo>
                    <a:pt x="154" y="175"/>
                  </a:lnTo>
                  <a:lnTo>
                    <a:pt x="158" y="175"/>
                  </a:lnTo>
                  <a:lnTo>
                    <a:pt x="163" y="173"/>
                  </a:lnTo>
                  <a:lnTo>
                    <a:pt x="171" y="171"/>
                  </a:lnTo>
                  <a:lnTo>
                    <a:pt x="178" y="169"/>
                  </a:lnTo>
                  <a:lnTo>
                    <a:pt x="186" y="169"/>
                  </a:lnTo>
                  <a:lnTo>
                    <a:pt x="192" y="167"/>
                  </a:lnTo>
                  <a:lnTo>
                    <a:pt x="199" y="167"/>
                  </a:lnTo>
                  <a:lnTo>
                    <a:pt x="203" y="166"/>
                  </a:lnTo>
                  <a:lnTo>
                    <a:pt x="209" y="164"/>
                  </a:lnTo>
                  <a:lnTo>
                    <a:pt x="215" y="162"/>
                  </a:lnTo>
                  <a:lnTo>
                    <a:pt x="218" y="162"/>
                  </a:lnTo>
                  <a:lnTo>
                    <a:pt x="222" y="158"/>
                  </a:lnTo>
                  <a:lnTo>
                    <a:pt x="226" y="158"/>
                  </a:lnTo>
                  <a:lnTo>
                    <a:pt x="230" y="156"/>
                  </a:lnTo>
                  <a:lnTo>
                    <a:pt x="234" y="154"/>
                  </a:lnTo>
                  <a:lnTo>
                    <a:pt x="234" y="150"/>
                  </a:lnTo>
                  <a:lnTo>
                    <a:pt x="234" y="147"/>
                  </a:lnTo>
                  <a:lnTo>
                    <a:pt x="232" y="139"/>
                  </a:lnTo>
                  <a:lnTo>
                    <a:pt x="230" y="135"/>
                  </a:lnTo>
                  <a:lnTo>
                    <a:pt x="228" y="129"/>
                  </a:lnTo>
                  <a:lnTo>
                    <a:pt x="228" y="128"/>
                  </a:lnTo>
                  <a:lnTo>
                    <a:pt x="228" y="124"/>
                  </a:lnTo>
                  <a:lnTo>
                    <a:pt x="226" y="124"/>
                  </a:lnTo>
                  <a:lnTo>
                    <a:pt x="222" y="124"/>
                  </a:lnTo>
                  <a:lnTo>
                    <a:pt x="216" y="126"/>
                  </a:lnTo>
                  <a:lnTo>
                    <a:pt x="209" y="129"/>
                  </a:lnTo>
                  <a:lnTo>
                    <a:pt x="205" y="129"/>
                  </a:lnTo>
                  <a:lnTo>
                    <a:pt x="201" y="129"/>
                  </a:lnTo>
                  <a:lnTo>
                    <a:pt x="196" y="131"/>
                  </a:lnTo>
                  <a:lnTo>
                    <a:pt x="192" y="133"/>
                  </a:lnTo>
                  <a:lnTo>
                    <a:pt x="186" y="133"/>
                  </a:lnTo>
                  <a:lnTo>
                    <a:pt x="180" y="135"/>
                  </a:lnTo>
                  <a:lnTo>
                    <a:pt x="175" y="135"/>
                  </a:lnTo>
                  <a:lnTo>
                    <a:pt x="169" y="137"/>
                  </a:lnTo>
                  <a:lnTo>
                    <a:pt x="163" y="137"/>
                  </a:lnTo>
                  <a:lnTo>
                    <a:pt x="158" y="139"/>
                  </a:lnTo>
                  <a:lnTo>
                    <a:pt x="152" y="139"/>
                  </a:lnTo>
                  <a:lnTo>
                    <a:pt x="146" y="139"/>
                  </a:lnTo>
                  <a:lnTo>
                    <a:pt x="139" y="139"/>
                  </a:lnTo>
                  <a:lnTo>
                    <a:pt x="135" y="139"/>
                  </a:lnTo>
                  <a:lnTo>
                    <a:pt x="127" y="139"/>
                  </a:lnTo>
                  <a:lnTo>
                    <a:pt x="121" y="139"/>
                  </a:lnTo>
                  <a:lnTo>
                    <a:pt x="114" y="139"/>
                  </a:lnTo>
                  <a:lnTo>
                    <a:pt x="110" y="139"/>
                  </a:lnTo>
                  <a:lnTo>
                    <a:pt x="104" y="137"/>
                  </a:lnTo>
                  <a:lnTo>
                    <a:pt x="101" y="137"/>
                  </a:lnTo>
                  <a:lnTo>
                    <a:pt x="95" y="135"/>
                  </a:lnTo>
                  <a:lnTo>
                    <a:pt x="89" y="133"/>
                  </a:lnTo>
                  <a:lnTo>
                    <a:pt x="85" y="131"/>
                  </a:lnTo>
                  <a:lnTo>
                    <a:pt x="80" y="129"/>
                  </a:lnTo>
                  <a:lnTo>
                    <a:pt x="76" y="126"/>
                  </a:lnTo>
                  <a:lnTo>
                    <a:pt x="72" y="122"/>
                  </a:lnTo>
                  <a:lnTo>
                    <a:pt x="68" y="118"/>
                  </a:lnTo>
                  <a:lnTo>
                    <a:pt x="64" y="114"/>
                  </a:lnTo>
                  <a:lnTo>
                    <a:pt x="61" y="110"/>
                  </a:lnTo>
                  <a:lnTo>
                    <a:pt x="59" y="107"/>
                  </a:lnTo>
                  <a:lnTo>
                    <a:pt x="55" y="103"/>
                  </a:lnTo>
                  <a:lnTo>
                    <a:pt x="53" y="99"/>
                  </a:lnTo>
                  <a:lnTo>
                    <a:pt x="51" y="93"/>
                  </a:lnTo>
                  <a:lnTo>
                    <a:pt x="49" y="88"/>
                  </a:lnTo>
                  <a:lnTo>
                    <a:pt x="45" y="84"/>
                  </a:lnTo>
                  <a:lnTo>
                    <a:pt x="45" y="78"/>
                  </a:lnTo>
                  <a:lnTo>
                    <a:pt x="42" y="74"/>
                  </a:lnTo>
                  <a:lnTo>
                    <a:pt x="42" y="69"/>
                  </a:lnTo>
                  <a:lnTo>
                    <a:pt x="42" y="65"/>
                  </a:lnTo>
                  <a:lnTo>
                    <a:pt x="40" y="59"/>
                  </a:lnTo>
                  <a:lnTo>
                    <a:pt x="38" y="55"/>
                  </a:lnTo>
                  <a:lnTo>
                    <a:pt x="36" y="50"/>
                  </a:lnTo>
                  <a:lnTo>
                    <a:pt x="36" y="46"/>
                  </a:lnTo>
                  <a:lnTo>
                    <a:pt x="36" y="40"/>
                  </a:lnTo>
                  <a:lnTo>
                    <a:pt x="32" y="34"/>
                  </a:lnTo>
                  <a:lnTo>
                    <a:pt x="32" y="31"/>
                  </a:lnTo>
                  <a:lnTo>
                    <a:pt x="30" y="27"/>
                  </a:lnTo>
                  <a:lnTo>
                    <a:pt x="30" y="25"/>
                  </a:lnTo>
                  <a:lnTo>
                    <a:pt x="30" y="15"/>
                  </a:lnTo>
                  <a:lnTo>
                    <a:pt x="28" y="10"/>
                  </a:lnTo>
                  <a:lnTo>
                    <a:pt x="26" y="6"/>
                  </a:lnTo>
                  <a:lnTo>
                    <a:pt x="21" y="0"/>
                  </a:lnTo>
                  <a:lnTo>
                    <a:pt x="17" y="0"/>
                  </a:lnTo>
                  <a:lnTo>
                    <a:pt x="13" y="0"/>
                  </a:lnTo>
                  <a:lnTo>
                    <a:pt x="9" y="0"/>
                  </a:lnTo>
                  <a:lnTo>
                    <a:pt x="5" y="2"/>
                  </a:lnTo>
                  <a:lnTo>
                    <a:pt x="2" y="4"/>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5" name="Freeform 124"/>
            <p:cNvSpPr>
              <a:spLocks/>
            </p:cNvSpPr>
            <p:nvPr/>
          </p:nvSpPr>
          <p:spPr bwMode="auto">
            <a:xfrm>
              <a:off x="1028" y="1776"/>
              <a:ext cx="118" cy="97"/>
            </a:xfrm>
            <a:custGeom>
              <a:avLst/>
              <a:gdLst>
                <a:gd name="T0" fmla="*/ 2 w 235"/>
                <a:gd name="T1" fmla="*/ 36 h 194"/>
                <a:gd name="T2" fmla="*/ 7 w 235"/>
                <a:gd name="T3" fmla="*/ 32 h 194"/>
                <a:gd name="T4" fmla="*/ 19 w 235"/>
                <a:gd name="T5" fmla="*/ 27 h 194"/>
                <a:gd name="T6" fmla="*/ 26 w 235"/>
                <a:gd name="T7" fmla="*/ 23 h 194"/>
                <a:gd name="T8" fmla="*/ 36 w 235"/>
                <a:gd name="T9" fmla="*/ 19 h 194"/>
                <a:gd name="T10" fmla="*/ 47 w 235"/>
                <a:gd name="T11" fmla="*/ 15 h 194"/>
                <a:gd name="T12" fmla="*/ 61 w 235"/>
                <a:gd name="T13" fmla="*/ 9 h 194"/>
                <a:gd name="T14" fmla="*/ 70 w 235"/>
                <a:gd name="T15" fmla="*/ 8 h 194"/>
                <a:gd name="T16" fmla="*/ 85 w 235"/>
                <a:gd name="T17" fmla="*/ 4 h 194"/>
                <a:gd name="T18" fmla="*/ 97 w 235"/>
                <a:gd name="T19" fmla="*/ 2 h 194"/>
                <a:gd name="T20" fmla="*/ 110 w 235"/>
                <a:gd name="T21" fmla="*/ 0 h 194"/>
                <a:gd name="T22" fmla="*/ 123 w 235"/>
                <a:gd name="T23" fmla="*/ 0 h 194"/>
                <a:gd name="T24" fmla="*/ 135 w 235"/>
                <a:gd name="T25" fmla="*/ 2 h 194"/>
                <a:gd name="T26" fmla="*/ 148 w 235"/>
                <a:gd name="T27" fmla="*/ 6 h 194"/>
                <a:gd name="T28" fmla="*/ 158 w 235"/>
                <a:gd name="T29" fmla="*/ 9 h 194"/>
                <a:gd name="T30" fmla="*/ 167 w 235"/>
                <a:gd name="T31" fmla="*/ 17 h 194"/>
                <a:gd name="T32" fmla="*/ 177 w 235"/>
                <a:gd name="T33" fmla="*/ 27 h 194"/>
                <a:gd name="T34" fmla="*/ 186 w 235"/>
                <a:gd name="T35" fmla="*/ 40 h 194"/>
                <a:gd name="T36" fmla="*/ 194 w 235"/>
                <a:gd name="T37" fmla="*/ 51 h 194"/>
                <a:gd name="T38" fmla="*/ 199 w 235"/>
                <a:gd name="T39" fmla="*/ 67 h 194"/>
                <a:gd name="T40" fmla="*/ 207 w 235"/>
                <a:gd name="T41" fmla="*/ 80 h 194"/>
                <a:gd name="T42" fmla="*/ 211 w 235"/>
                <a:gd name="T43" fmla="*/ 93 h 194"/>
                <a:gd name="T44" fmla="*/ 213 w 235"/>
                <a:gd name="T45" fmla="*/ 101 h 194"/>
                <a:gd name="T46" fmla="*/ 218 w 235"/>
                <a:gd name="T47" fmla="*/ 112 h 194"/>
                <a:gd name="T48" fmla="*/ 222 w 235"/>
                <a:gd name="T49" fmla="*/ 127 h 194"/>
                <a:gd name="T50" fmla="*/ 226 w 235"/>
                <a:gd name="T51" fmla="*/ 141 h 194"/>
                <a:gd name="T52" fmla="*/ 228 w 235"/>
                <a:gd name="T53" fmla="*/ 152 h 194"/>
                <a:gd name="T54" fmla="*/ 232 w 235"/>
                <a:gd name="T55" fmla="*/ 163 h 194"/>
                <a:gd name="T56" fmla="*/ 234 w 235"/>
                <a:gd name="T57" fmla="*/ 173 h 194"/>
                <a:gd name="T58" fmla="*/ 235 w 235"/>
                <a:gd name="T59" fmla="*/ 182 h 194"/>
                <a:gd name="T60" fmla="*/ 205 w 235"/>
                <a:gd name="T61" fmla="*/ 194 h 194"/>
                <a:gd name="T62" fmla="*/ 203 w 235"/>
                <a:gd name="T63" fmla="*/ 188 h 194"/>
                <a:gd name="T64" fmla="*/ 201 w 235"/>
                <a:gd name="T65" fmla="*/ 181 h 194"/>
                <a:gd name="T66" fmla="*/ 199 w 235"/>
                <a:gd name="T67" fmla="*/ 171 h 194"/>
                <a:gd name="T68" fmla="*/ 197 w 235"/>
                <a:gd name="T69" fmla="*/ 160 h 194"/>
                <a:gd name="T70" fmla="*/ 194 w 235"/>
                <a:gd name="T71" fmla="*/ 148 h 194"/>
                <a:gd name="T72" fmla="*/ 190 w 235"/>
                <a:gd name="T73" fmla="*/ 133 h 194"/>
                <a:gd name="T74" fmla="*/ 188 w 235"/>
                <a:gd name="T75" fmla="*/ 122 h 194"/>
                <a:gd name="T76" fmla="*/ 182 w 235"/>
                <a:gd name="T77" fmla="*/ 106 h 194"/>
                <a:gd name="T78" fmla="*/ 177 w 235"/>
                <a:gd name="T79" fmla="*/ 93 h 194"/>
                <a:gd name="T80" fmla="*/ 171 w 235"/>
                <a:gd name="T81" fmla="*/ 80 h 194"/>
                <a:gd name="T82" fmla="*/ 165 w 235"/>
                <a:gd name="T83" fmla="*/ 68 h 194"/>
                <a:gd name="T84" fmla="*/ 158 w 235"/>
                <a:gd name="T85" fmla="*/ 57 h 194"/>
                <a:gd name="T86" fmla="*/ 150 w 235"/>
                <a:gd name="T87" fmla="*/ 48 h 194"/>
                <a:gd name="T88" fmla="*/ 142 w 235"/>
                <a:gd name="T89" fmla="*/ 40 h 194"/>
                <a:gd name="T90" fmla="*/ 135 w 235"/>
                <a:gd name="T91" fmla="*/ 38 h 194"/>
                <a:gd name="T92" fmla="*/ 125 w 235"/>
                <a:gd name="T93" fmla="*/ 34 h 194"/>
                <a:gd name="T94" fmla="*/ 114 w 235"/>
                <a:gd name="T95" fmla="*/ 34 h 194"/>
                <a:gd name="T96" fmla="*/ 104 w 235"/>
                <a:gd name="T97" fmla="*/ 32 h 194"/>
                <a:gd name="T98" fmla="*/ 95 w 235"/>
                <a:gd name="T99" fmla="*/ 34 h 194"/>
                <a:gd name="T100" fmla="*/ 85 w 235"/>
                <a:gd name="T101" fmla="*/ 34 h 194"/>
                <a:gd name="T102" fmla="*/ 76 w 235"/>
                <a:gd name="T103" fmla="*/ 38 h 194"/>
                <a:gd name="T104" fmla="*/ 66 w 235"/>
                <a:gd name="T105" fmla="*/ 40 h 194"/>
                <a:gd name="T106" fmla="*/ 59 w 235"/>
                <a:gd name="T107" fmla="*/ 44 h 194"/>
                <a:gd name="T108" fmla="*/ 49 w 235"/>
                <a:gd name="T109" fmla="*/ 46 h 194"/>
                <a:gd name="T110" fmla="*/ 42 w 235"/>
                <a:gd name="T111" fmla="*/ 49 h 194"/>
                <a:gd name="T112" fmla="*/ 30 w 235"/>
                <a:gd name="T113" fmla="*/ 57 h 194"/>
                <a:gd name="T114" fmla="*/ 21 w 235"/>
                <a:gd name="T115" fmla="*/ 61 h 194"/>
                <a:gd name="T116" fmla="*/ 19 w 235"/>
                <a:gd name="T117" fmla="*/ 65 h 194"/>
                <a:gd name="T118" fmla="*/ 0 w 235"/>
                <a:gd name="T119" fmla="*/ 38 h 19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35"/>
                <a:gd name="T181" fmla="*/ 0 h 194"/>
                <a:gd name="T182" fmla="*/ 235 w 235"/>
                <a:gd name="T183" fmla="*/ 194 h 19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35" h="194">
                  <a:moveTo>
                    <a:pt x="0" y="38"/>
                  </a:moveTo>
                  <a:lnTo>
                    <a:pt x="2" y="36"/>
                  </a:lnTo>
                  <a:lnTo>
                    <a:pt x="4" y="34"/>
                  </a:lnTo>
                  <a:lnTo>
                    <a:pt x="7" y="32"/>
                  </a:lnTo>
                  <a:lnTo>
                    <a:pt x="17" y="28"/>
                  </a:lnTo>
                  <a:lnTo>
                    <a:pt x="19" y="27"/>
                  </a:lnTo>
                  <a:lnTo>
                    <a:pt x="23" y="25"/>
                  </a:lnTo>
                  <a:lnTo>
                    <a:pt x="26" y="23"/>
                  </a:lnTo>
                  <a:lnTo>
                    <a:pt x="32" y="19"/>
                  </a:lnTo>
                  <a:lnTo>
                    <a:pt x="36" y="19"/>
                  </a:lnTo>
                  <a:lnTo>
                    <a:pt x="42" y="17"/>
                  </a:lnTo>
                  <a:lnTo>
                    <a:pt x="47" y="15"/>
                  </a:lnTo>
                  <a:lnTo>
                    <a:pt x="55" y="13"/>
                  </a:lnTo>
                  <a:lnTo>
                    <a:pt x="61" y="9"/>
                  </a:lnTo>
                  <a:lnTo>
                    <a:pt x="66" y="9"/>
                  </a:lnTo>
                  <a:lnTo>
                    <a:pt x="70" y="8"/>
                  </a:lnTo>
                  <a:lnTo>
                    <a:pt x="78" y="6"/>
                  </a:lnTo>
                  <a:lnTo>
                    <a:pt x="85" y="4"/>
                  </a:lnTo>
                  <a:lnTo>
                    <a:pt x="91" y="4"/>
                  </a:lnTo>
                  <a:lnTo>
                    <a:pt x="97" y="2"/>
                  </a:lnTo>
                  <a:lnTo>
                    <a:pt x="104" y="2"/>
                  </a:lnTo>
                  <a:lnTo>
                    <a:pt x="110" y="0"/>
                  </a:lnTo>
                  <a:lnTo>
                    <a:pt x="116" y="0"/>
                  </a:lnTo>
                  <a:lnTo>
                    <a:pt x="123" y="0"/>
                  </a:lnTo>
                  <a:lnTo>
                    <a:pt x="129" y="2"/>
                  </a:lnTo>
                  <a:lnTo>
                    <a:pt x="135" y="2"/>
                  </a:lnTo>
                  <a:lnTo>
                    <a:pt x="142" y="4"/>
                  </a:lnTo>
                  <a:lnTo>
                    <a:pt x="148" y="6"/>
                  </a:lnTo>
                  <a:lnTo>
                    <a:pt x="154" y="8"/>
                  </a:lnTo>
                  <a:lnTo>
                    <a:pt x="158" y="9"/>
                  </a:lnTo>
                  <a:lnTo>
                    <a:pt x="163" y="13"/>
                  </a:lnTo>
                  <a:lnTo>
                    <a:pt x="167" y="17"/>
                  </a:lnTo>
                  <a:lnTo>
                    <a:pt x="173" y="23"/>
                  </a:lnTo>
                  <a:lnTo>
                    <a:pt x="177" y="27"/>
                  </a:lnTo>
                  <a:lnTo>
                    <a:pt x="180" y="32"/>
                  </a:lnTo>
                  <a:lnTo>
                    <a:pt x="186" y="40"/>
                  </a:lnTo>
                  <a:lnTo>
                    <a:pt x="190" y="46"/>
                  </a:lnTo>
                  <a:lnTo>
                    <a:pt x="194" y="51"/>
                  </a:lnTo>
                  <a:lnTo>
                    <a:pt x="197" y="59"/>
                  </a:lnTo>
                  <a:lnTo>
                    <a:pt x="199" y="67"/>
                  </a:lnTo>
                  <a:lnTo>
                    <a:pt x="203" y="74"/>
                  </a:lnTo>
                  <a:lnTo>
                    <a:pt x="207" y="80"/>
                  </a:lnTo>
                  <a:lnTo>
                    <a:pt x="209" y="89"/>
                  </a:lnTo>
                  <a:lnTo>
                    <a:pt x="211" y="93"/>
                  </a:lnTo>
                  <a:lnTo>
                    <a:pt x="213" y="97"/>
                  </a:lnTo>
                  <a:lnTo>
                    <a:pt x="213" y="101"/>
                  </a:lnTo>
                  <a:lnTo>
                    <a:pt x="216" y="105"/>
                  </a:lnTo>
                  <a:lnTo>
                    <a:pt x="218" y="112"/>
                  </a:lnTo>
                  <a:lnTo>
                    <a:pt x="218" y="120"/>
                  </a:lnTo>
                  <a:lnTo>
                    <a:pt x="222" y="127"/>
                  </a:lnTo>
                  <a:lnTo>
                    <a:pt x="224" y="133"/>
                  </a:lnTo>
                  <a:lnTo>
                    <a:pt x="226" y="141"/>
                  </a:lnTo>
                  <a:lnTo>
                    <a:pt x="228" y="148"/>
                  </a:lnTo>
                  <a:lnTo>
                    <a:pt x="228" y="152"/>
                  </a:lnTo>
                  <a:lnTo>
                    <a:pt x="230" y="160"/>
                  </a:lnTo>
                  <a:lnTo>
                    <a:pt x="232" y="163"/>
                  </a:lnTo>
                  <a:lnTo>
                    <a:pt x="232" y="169"/>
                  </a:lnTo>
                  <a:lnTo>
                    <a:pt x="234" y="173"/>
                  </a:lnTo>
                  <a:lnTo>
                    <a:pt x="234" y="177"/>
                  </a:lnTo>
                  <a:lnTo>
                    <a:pt x="235" y="182"/>
                  </a:lnTo>
                  <a:lnTo>
                    <a:pt x="235" y="184"/>
                  </a:lnTo>
                  <a:lnTo>
                    <a:pt x="205" y="194"/>
                  </a:lnTo>
                  <a:lnTo>
                    <a:pt x="203" y="192"/>
                  </a:lnTo>
                  <a:lnTo>
                    <a:pt x="203" y="188"/>
                  </a:lnTo>
                  <a:lnTo>
                    <a:pt x="203" y="182"/>
                  </a:lnTo>
                  <a:lnTo>
                    <a:pt x="201" y="181"/>
                  </a:lnTo>
                  <a:lnTo>
                    <a:pt x="201" y="175"/>
                  </a:lnTo>
                  <a:lnTo>
                    <a:pt x="199" y="171"/>
                  </a:lnTo>
                  <a:lnTo>
                    <a:pt x="199" y="165"/>
                  </a:lnTo>
                  <a:lnTo>
                    <a:pt x="197" y="160"/>
                  </a:lnTo>
                  <a:lnTo>
                    <a:pt x="196" y="152"/>
                  </a:lnTo>
                  <a:lnTo>
                    <a:pt x="194" y="148"/>
                  </a:lnTo>
                  <a:lnTo>
                    <a:pt x="192" y="141"/>
                  </a:lnTo>
                  <a:lnTo>
                    <a:pt x="190" y="133"/>
                  </a:lnTo>
                  <a:lnTo>
                    <a:pt x="188" y="129"/>
                  </a:lnTo>
                  <a:lnTo>
                    <a:pt x="188" y="122"/>
                  </a:lnTo>
                  <a:lnTo>
                    <a:pt x="184" y="114"/>
                  </a:lnTo>
                  <a:lnTo>
                    <a:pt x="182" y="106"/>
                  </a:lnTo>
                  <a:lnTo>
                    <a:pt x="178" y="99"/>
                  </a:lnTo>
                  <a:lnTo>
                    <a:pt x="177" y="93"/>
                  </a:lnTo>
                  <a:lnTo>
                    <a:pt x="175" y="86"/>
                  </a:lnTo>
                  <a:lnTo>
                    <a:pt x="171" y="80"/>
                  </a:lnTo>
                  <a:lnTo>
                    <a:pt x="169" y="72"/>
                  </a:lnTo>
                  <a:lnTo>
                    <a:pt x="165" y="68"/>
                  </a:lnTo>
                  <a:lnTo>
                    <a:pt x="161" y="61"/>
                  </a:lnTo>
                  <a:lnTo>
                    <a:pt x="158" y="57"/>
                  </a:lnTo>
                  <a:lnTo>
                    <a:pt x="154" y="51"/>
                  </a:lnTo>
                  <a:lnTo>
                    <a:pt x="150" y="48"/>
                  </a:lnTo>
                  <a:lnTo>
                    <a:pt x="146" y="44"/>
                  </a:lnTo>
                  <a:lnTo>
                    <a:pt x="142" y="40"/>
                  </a:lnTo>
                  <a:lnTo>
                    <a:pt x="139" y="38"/>
                  </a:lnTo>
                  <a:lnTo>
                    <a:pt x="135" y="38"/>
                  </a:lnTo>
                  <a:lnTo>
                    <a:pt x="129" y="34"/>
                  </a:lnTo>
                  <a:lnTo>
                    <a:pt x="125" y="34"/>
                  </a:lnTo>
                  <a:lnTo>
                    <a:pt x="120" y="34"/>
                  </a:lnTo>
                  <a:lnTo>
                    <a:pt x="114" y="34"/>
                  </a:lnTo>
                  <a:lnTo>
                    <a:pt x="110" y="32"/>
                  </a:lnTo>
                  <a:lnTo>
                    <a:pt x="104" y="32"/>
                  </a:lnTo>
                  <a:lnTo>
                    <a:pt x="101" y="34"/>
                  </a:lnTo>
                  <a:lnTo>
                    <a:pt x="95" y="34"/>
                  </a:lnTo>
                  <a:lnTo>
                    <a:pt x="91" y="34"/>
                  </a:lnTo>
                  <a:lnTo>
                    <a:pt x="85" y="34"/>
                  </a:lnTo>
                  <a:lnTo>
                    <a:pt x="80" y="36"/>
                  </a:lnTo>
                  <a:lnTo>
                    <a:pt x="76" y="38"/>
                  </a:lnTo>
                  <a:lnTo>
                    <a:pt x="70" y="40"/>
                  </a:lnTo>
                  <a:lnTo>
                    <a:pt x="66" y="40"/>
                  </a:lnTo>
                  <a:lnTo>
                    <a:pt x="61" y="42"/>
                  </a:lnTo>
                  <a:lnTo>
                    <a:pt x="59" y="44"/>
                  </a:lnTo>
                  <a:lnTo>
                    <a:pt x="53" y="44"/>
                  </a:lnTo>
                  <a:lnTo>
                    <a:pt x="49" y="46"/>
                  </a:lnTo>
                  <a:lnTo>
                    <a:pt x="45" y="48"/>
                  </a:lnTo>
                  <a:lnTo>
                    <a:pt x="42" y="49"/>
                  </a:lnTo>
                  <a:lnTo>
                    <a:pt x="36" y="53"/>
                  </a:lnTo>
                  <a:lnTo>
                    <a:pt x="30" y="57"/>
                  </a:lnTo>
                  <a:lnTo>
                    <a:pt x="25" y="59"/>
                  </a:lnTo>
                  <a:lnTo>
                    <a:pt x="21" y="61"/>
                  </a:lnTo>
                  <a:lnTo>
                    <a:pt x="19" y="63"/>
                  </a:lnTo>
                  <a:lnTo>
                    <a:pt x="19" y="65"/>
                  </a:lnTo>
                  <a:lnTo>
                    <a:pt x="0" y="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6" name="Freeform 125"/>
            <p:cNvSpPr>
              <a:spLocks/>
            </p:cNvSpPr>
            <p:nvPr/>
          </p:nvSpPr>
          <p:spPr bwMode="auto">
            <a:xfrm>
              <a:off x="1215" y="1789"/>
              <a:ext cx="89" cy="93"/>
            </a:xfrm>
            <a:custGeom>
              <a:avLst/>
              <a:gdLst>
                <a:gd name="T0" fmla="*/ 17 w 179"/>
                <a:gd name="T1" fmla="*/ 9 h 186"/>
                <a:gd name="T2" fmla="*/ 14 w 179"/>
                <a:gd name="T3" fmla="*/ 22 h 186"/>
                <a:gd name="T4" fmla="*/ 10 w 179"/>
                <a:gd name="T5" fmla="*/ 40 h 186"/>
                <a:gd name="T6" fmla="*/ 6 w 179"/>
                <a:gd name="T7" fmla="*/ 60 h 186"/>
                <a:gd name="T8" fmla="*/ 4 w 179"/>
                <a:gd name="T9" fmla="*/ 76 h 186"/>
                <a:gd name="T10" fmla="*/ 2 w 179"/>
                <a:gd name="T11" fmla="*/ 91 h 186"/>
                <a:gd name="T12" fmla="*/ 0 w 179"/>
                <a:gd name="T13" fmla="*/ 116 h 186"/>
                <a:gd name="T14" fmla="*/ 0 w 179"/>
                <a:gd name="T15" fmla="*/ 136 h 186"/>
                <a:gd name="T16" fmla="*/ 2 w 179"/>
                <a:gd name="T17" fmla="*/ 155 h 186"/>
                <a:gd name="T18" fmla="*/ 6 w 179"/>
                <a:gd name="T19" fmla="*/ 171 h 186"/>
                <a:gd name="T20" fmla="*/ 14 w 179"/>
                <a:gd name="T21" fmla="*/ 180 h 186"/>
                <a:gd name="T22" fmla="*/ 23 w 179"/>
                <a:gd name="T23" fmla="*/ 184 h 186"/>
                <a:gd name="T24" fmla="*/ 38 w 179"/>
                <a:gd name="T25" fmla="*/ 184 h 186"/>
                <a:gd name="T26" fmla="*/ 57 w 179"/>
                <a:gd name="T27" fmla="*/ 184 h 186"/>
                <a:gd name="T28" fmla="*/ 76 w 179"/>
                <a:gd name="T29" fmla="*/ 180 h 186"/>
                <a:gd name="T30" fmla="*/ 97 w 179"/>
                <a:gd name="T31" fmla="*/ 176 h 186"/>
                <a:gd name="T32" fmla="*/ 118 w 179"/>
                <a:gd name="T33" fmla="*/ 173 h 186"/>
                <a:gd name="T34" fmla="*/ 137 w 179"/>
                <a:gd name="T35" fmla="*/ 167 h 186"/>
                <a:gd name="T36" fmla="*/ 154 w 179"/>
                <a:gd name="T37" fmla="*/ 161 h 186"/>
                <a:gd name="T38" fmla="*/ 166 w 179"/>
                <a:gd name="T39" fmla="*/ 155 h 186"/>
                <a:gd name="T40" fmla="*/ 179 w 179"/>
                <a:gd name="T41" fmla="*/ 148 h 186"/>
                <a:gd name="T42" fmla="*/ 175 w 179"/>
                <a:gd name="T43" fmla="*/ 131 h 186"/>
                <a:gd name="T44" fmla="*/ 167 w 179"/>
                <a:gd name="T45" fmla="*/ 119 h 186"/>
                <a:gd name="T46" fmla="*/ 160 w 179"/>
                <a:gd name="T47" fmla="*/ 117 h 186"/>
                <a:gd name="T48" fmla="*/ 150 w 179"/>
                <a:gd name="T49" fmla="*/ 121 h 186"/>
                <a:gd name="T50" fmla="*/ 137 w 179"/>
                <a:gd name="T51" fmla="*/ 125 h 186"/>
                <a:gd name="T52" fmla="*/ 120 w 179"/>
                <a:gd name="T53" fmla="*/ 131 h 186"/>
                <a:gd name="T54" fmla="*/ 105 w 179"/>
                <a:gd name="T55" fmla="*/ 136 h 186"/>
                <a:gd name="T56" fmla="*/ 88 w 179"/>
                <a:gd name="T57" fmla="*/ 140 h 186"/>
                <a:gd name="T58" fmla="*/ 71 w 179"/>
                <a:gd name="T59" fmla="*/ 146 h 186"/>
                <a:gd name="T60" fmla="*/ 57 w 179"/>
                <a:gd name="T61" fmla="*/ 150 h 186"/>
                <a:gd name="T62" fmla="*/ 46 w 179"/>
                <a:gd name="T63" fmla="*/ 150 h 186"/>
                <a:gd name="T64" fmla="*/ 33 w 179"/>
                <a:gd name="T65" fmla="*/ 144 h 186"/>
                <a:gd name="T66" fmla="*/ 33 w 179"/>
                <a:gd name="T67" fmla="*/ 129 h 186"/>
                <a:gd name="T68" fmla="*/ 33 w 179"/>
                <a:gd name="T69" fmla="*/ 116 h 186"/>
                <a:gd name="T70" fmla="*/ 34 w 179"/>
                <a:gd name="T71" fmla="*/ 97 h 186"/>
                <a:gd name="T72" fmla="*/ 36 w 179"/>
                <a:gd name="T73" fmla="*/ 79 h 186"/>
                <a:gd name="T74" fmla="*/ 40 w 179"/>
                <a:gd name="T75" fmla="*/ 60 h 186"/>
                <a:gd name="T76" fmla="*/ 42 w 179"/>
                <a:gd name="T77" fmla="*/ 41 h 186"/>
                <a:gd name="T78" fmla="*/ 46 w 179"/>
                <a:gd name="T79" fmla="*/ 28 h 186"/>
                <a:gd name="T80" fmla="*/ 48 w 179"/>
                <a:gd name="T81" fmla="*/ 13 h 186"/>
                <a:gd name="T82" fmla="*/ 48 w 179"/>
                <a:gd name="T83" fmla="*/ 3 h 186"/>
                <a:gd name="T84" fmla="*/ 36 w 179"/>
                <a:gd name="T85" fmla="*/ 0 h 186"/>
                <a:gd name="T86" fmla="*/ 21 w 179"/>
                <a:gd name="T87" fmla="*/ 1 h 186"/>
                <a:gd name="T88" fmla="*/ 17 w 179"/>
                <a:gd name="T89" fmla="*/ 3 h 18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9"/>
                <a:gd name="T136" fmla="*/ 0 h 186"/>
                <a:gd name="T137" fmla="*/ 179 w 179"/>
                <a:gd name="T138" fmla="*/ 186 h 18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9" h="186">
                  <a:moveTo>
                    <a:pt x="17" y="3"/>
                  </a:moveTo>
                  <a:lnTo>
                    <a:pt x="17" y="5"/>
                  </a:lnTo>
                  <a:lnTo>
                    <a:pt x="17" y="9"/>
                  </a:lnTo>
                  <a:lnTo>
                    <a:pt x="15" y="13"/>
                  </a:lnTo>
                  <a:lnTo>
                    <a:pt x="14" y="17"/>
                  </a:lnTo>
                  <a:lnTo>
                    <a:pt x="14" y="22"/>
                  </a:lnTo>
                  <a:lnTo>
                    <a:pt x="12" y="28"/>
                  </a:lnTo>
                  <a:lnTo>
                    <a:pt x="12" y="32"/>
                  </a:lnTo>
                  <a:lnTo>
                    <a:pt x="10" y="40"/>
                  </a:lnTo>
                  <a:lnTo>
                    <a:pt x="8" y="47"/>
                  </a:lnTo>
                  <a:lnTo>
                    <a:pt x="8" y="53"/>
                  </a:lnTo>
                  <a:lnTo>
                    <a:pt x="6" y="60"/>
                  </a:lnTo>
                  <a:lnTo>
                    <a:pt x="6" y="68"/>
                  </a:lnTo>
                  <a:lnTo>
                    <a:pt x="4" y="72"/>
                  </a:lnTo>
                  <a:lnTo>
                    <a:pt x="4" y="76"/>
                  </a:lnTo>
                  <a:lnTo>
                    <a:pt x="4" y="81"/>
                  </a:lnTo>
                  <a:lnTo>
                    <a:pt x="4" y="85"/>
                  </a:lnTo>
                  <a:lnTo>
                    <a:pt x="2" y="91"/>
                  </a:lnTo>
                  <a:lnTo>
                    <a:pt x="2" y="100"/>
                  </a:lnTo>
                  <a:lnTo>
                    <a:pt x="0" y="106"/>
                  </a:lnTo>
                  <a:lnTo>
                    <a:pt x="0" y="116"/>
                  </a:lnTo>
                  <a:lnTo>
                    <a:pt x="0" y="123"/>
                  </a:lnTo>
                  <a:lnTo>
                    <a:pt x="0" y="131"/>
                  </a:lnTo>
                  <a:lnTo>
                    <a:pt x="0" y="136"/>
                  </a:lnTo>
                  <a:lnTo>
                    <a:pt x="2" y="144"/>
                  </a:lnTo>
                  <a:lnTo>
                    <a:pt x="2" y="150"/>
                  </a:lnTo>
                  <a:lnTo>
                    <a:pt x="2" y="155"/>
                  </a:lnTo>
                  <a:lnTo>
                    <a:pt x="2" y="161"/>
                  </a:lnTo>
                  <a:lnTo>
                    <a:pt x="4" y="167"/>
                  </a:lnTo>
                  <a:lnTo>
                    <a:pt x="6" y="171"/>
                  </a:lnTo>
                  <a:lnTo>
                    <a:pt x="8" y="174"/>
                  </a:lnTo>
                  <a:lnTo>
                    <a:pt x="10" y="176"/>
                  </a:lnTo>
                  <a:lnTo>
                    <a:pt x="14" y="180"/>
                  </a:lnTo>
                  <a:lnTo>
                    <a:pt x="15" y="180"/>
                  </a:lnTo>
                  <a:lnTo>
                    <a:pt x="19" y="182"/>
                  </a:lnTo>
                  <a:lnTo>
                    <a:pt x="23" y="184"/>
                  </a:lnTo>
                  <a:lnTo>
                    <a:pt x="29" y="184"/>
                  </a:lnTo>
                  <a:lnTo>
                    <a:pt x="33" y="184"/>
                  </a:lnTo>
                  <a:lnTo>
                    <a:pt x="38" y="184"/>
                  </a:lnTo>
                  <a:lnTo>
                    <a:pt x="44" y="184"/>
                  </a:lnTo>
                  <a:lnTo>
                    <a:pt x="52" y="186"/>
                  </a:lnTo>
                  <a:lnTo>
                    <a:pt x="57" y="184"/>
                  </a:lnTo>
                  <a:lnTo>
                    <a:pt x="63" y="182"/>
                  </a:lnTo>
                  <a:lnTo>
                    <a:pt x="71" y="182"/>
                  </a:lnTo>
                  <a:lnTo>
                    <a:pt x="76" y="180"/>
                  </a:lnTo>
                  <a:lnTo>
                    <a:pt x="84" y="180"/>
                  </a:lnTo>
                  <a:lnTo>
                    <a:pt x="91" y="178"/>
                  </a:lnTo>
                  <a:lnTo>
                    <a:pt x="97" y="176"/>
                  </a:lnTo>
                  <a:lnTo>
                    <a:pt x="105" y="176"/>
                  </a:lnTo>
                  <a:lnTo>
                    <a:pt x="110" y="174"/>
                  </a:lnTo>
                  <a:lnTo>
                    <a:pt x="118" y="173"/>
                  </a:lnTo>
                  <a:lnTo>
                    <a:pt x="126" y="171"/>
                  </a:lnTo>
                  <a:lnTo>
                    <a:pt x="131" y="169"/>
                  </a:lnTo>
                  <a:lnTo>
                    <a:pt x="137" y="167"/>
                  </a:lnTo>
                  <a:lnTo>
                    <a:pt x="143" y="165"/>
                  </a:lnTo>
                  <a:lnTo>
                    <a:pt x="148" y="163"/>
                  </a:lnTo>
                  <a:lnTo>
                    <a:pt x="154" y="161"/>
                  </a:lnTo>
                  <a:lnTo>
                    <a:pt x="160" y="159"/>
                  </a:lnTo>
                  <a:lnTo>
                    <a:pt x="164" y="157"/>
                  </a:lnTo>
                  <a:lnTo>
                    <a:pt x="166" y="155"/>
                  </a:lnTo>
                  <a:lnTo>
                    <a:pt x="169" y="155"/>
                  </a:lnTo>
                  <a:lnTo>
                    <a:pt x="175" y="150"/>
                  </a:lnTo>
                  <a:lnTo>
                    <a:pt x="179" y="148"/>
                  </a:lnTo>
                  <a:lnTo>
                    <a:pt x="177" y="142"/>
                  </a:lnTo>
                  <a:lnTo>
                    <a:pt x="175" y="136"/>
                  </a:lnTo>
                  <a:lnTo>
                    <a:pt x="175" y="131"/>
                  </a:lnTo>
                  <a:lnTo>
                    <a:pt x="171" y="125"/>
                  </a:lnTo>
                  <a:lnTo>
                    <a:pt x="169" y="121"/>
                  </a:lnTo>
                  <a:lnTo>
                    <a:pt x="167" y="119"/>
                  </a:lnTo>
                  <a:lnTo>
                    <a:pt x="166" y="116"/>
                  </a:lnTo>
                  <a:lnTo>
                    <a:pt x="164" y="116"/>
                  </a:lnTo>
                  <a:lnTo>
                    <a:pt x="160" y="117"/>
                  </a:lnTo>
                  <a:lnTo>
                    <a:pt x="156" y="117"/>
                  </a:lnTo>
                  <a:lnTo>
                    <a:pt x="154" y="119"/>
                  </a:lnTo>
                  <a:lnTo>
                    <a:pt x="150" y="121"/>
                  </a:lnTo>
                  <a:lnTo>
                    <a:pt x="147" y="123"/>
                  </a:lnTo>
                  <a:lnTo>
                    <a:pt x="141" y="123"/>
                  </a:lnTo>
                  <a:lnTo>
                    <a:pt x="137" y="125"/>
                  </a:lnTo>
                  <a:lnTo>
                    <a:pt x="131" y="125"/>
                  </a:lnTo>
                  <a:lnTo>
                    <a:pt x="128" y="129"/>
                  </a:lnTo>
                  <a:lnTo>
                    <a:pt x="120" y="131"/>
                  </a:lnTo>
                  <a:lnTo>
                    <a:pt x="116" y="133"/>
                  </a:lnTo>
                  <a:lnTo>
                    <a:pt x="110" y="135"/>
                  </a:lnTo>
                  <a:lnTo>
                    <a:pt x="105" y="136"/>
                  </a:lnTo>
                  <a:lnTo>
                    <a:pt x="99" y="138"/>
                  </a:lnTo>
                  <a:lnTo>
                    <a:pt x="93" y="140"/>
                  </a:lnTo>
                  <a:lnTo>
                    <a:pt x="88" y="140"/>
                  </a:lnTo>
                  <a:lnTo>
                    <a:pt x="82" y="144"/>
                  </a:lnTo>
                  <a:lnTo>
                    <a:pt x="76" y="144"/>
                  </a:lnTo>
                  <a:lnTo>
                    <a:pt x="71" y="146"/>
                  </a:lnTo>
                  <a:lnTo>
                    <a:pt x="67" y="146"/>
                  </a:lnTo>
                  <a:lnTo>
                    <a:pt x="61" y="148"/>
                  </a:lnTo>
                  <a:lnTo>
                    <a:pt x="57" y="150"/>
                  </a:lnTo>
                  <a:lnTo>
                    <a:pt x="52" y="150"/>
                  </a:lnTo>
                  <a:lnTo>
                    <a:pt x="48" y="150"/>
                  </a:lnTo>
                  <a:lnTo>
                    <a:pt x="46" y="150"/>
                  </a:lnTo>
                  <a:lnTo>
                    <a:pt x="38" y="150"/>
                  </a:lnTo>
                  <a:lnTo>
                    <a:pt x="36" y="148"/>
                  </a:lnTo>
                  <a:lnTo>
                    <a:pt x="33" y="144"/>
                  </a:lnTo>
                  <a:lnTo>
                    <a:pt x="33" y="138"/>
                  </a:lnTo>
                  <a:lnTo>
                    <a:pt x="33" y="135"/>
                  </a:lnTo>
                  <a:lnTo>
                    <a:pt x="33" y="129"/>
                  </a:lnTo>
                  <a:lnTo>
                    <a:pt x="33" y="125"/>
                  </a:lnTo>
                  <a:lnTo>
                    <a:pt x="33" y="121"/>
                  </a:lnTo>
                  <a:lnTo>
                    <a:pt x="33" y="116"/>
                  </a:lnTo>
                  <a:lnTo>
                    <a:pt x="33" y="110"/>
                  </a:lnTo>
                  <a:lnTo>
                    <a:pt x="33" y="104"/>
                  </a:lnTo>
                  <a:lnTo>
                    <a:pt x="34" y="97"/>
                  </a:lnTo>
                  <a:lnTo>
                    <a:pt x="34" y="91"/>
                  </a:lnTo>
                  <a:lnTo>
                    <a:pt x="36" y="85"/>
                  </a:lnTo>
                  <a:lnTo>
                    <a:pt x="36" y="79"/>
                  </a:lnTo>
                  <a:lnTo>
                    <a:pt x="38" y="74"/>
                  </a:lnTo>
                  <a:lnTo>
                    <a:pt x="38" y="66"/>
                  </a:lnTo>
                  <a:lnTo>
                    <a:pt x="40" y="60"/>
                  </a:lnTo>
                  <a:lnTo>
                    <a:pt x="40" y="55"/>
                  </a:lnTo>
                  <a:lnTo>
                    <a:pt x="42" y="49"/>
                  </a:lnTo>
                  <a:lnTo>
                    <a:pt x="42" y="41"/>
                  </a:lnTo>
                  <a:lnTo>
                    <a:pt x="44" y="38"/>
                  </a:lnTo>
                  <a:lnTo>
                    <a:pt x="46" y="32"/>
                  </a:lnTo>
                  <a:lnTo>
                    <a:pt x="46" y="28"/>
                  </a:lnTo>
                  <a:lnTo>
                    <a:pt x="46" y="22"/>
                  </a:lnTo>
                  <a:lnTo>
                    <a:pt x="46" y="17"/>
                  </a:lnTo>
                  <a:lnTo>
                    <a:pt x="48" y="13"/>
                  </a:lnTo>
                  <a:lnTo>
                    <a:pt x="48" y="11"/>
                  </a:lnTo>
                  <a:lnTo>
                    <a:pt x="48" y="7"/>
                  </a:lnTo>
                  <a:lnTo>
                    <a:pt x="48" y="3"/>
                  </a:lnTo>
                  <a:lnTo>
                    <a:pt x="44" y="1"/>
                  </a:lnTo>
                  <a:lnTo>
                    <a:pt x="40" y="0"/>
                  </a:lnTo>
                  <a:lnTo>
                    <a:pt x="36" y="0"/>
                  </a:lnTo>
                  <a:lnTo>
                    <a:pt x="31" y="1"/>
                  </a:lnTo>
                  <a:lnTo>
                    <a:pt x="25" y="1"/>
                  </a:lnTo>
                  <a:lnTo>
                    <a:pt x="21" y="1"/>
                  </a:lnTo>
                  <a:lnTo>
                    <a:pt x="17"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7" name="Freeform 126"/>
            <p:cNvSpPr>
              <a:spLocks/>
            </p:cNvSpPr>
            <p:nvPr/>
          </p:nvSpPr>
          <p:spPr bwMode="auto">
            <a:xfrm>
              <a:off x="1223" y="1772"/>
              <a:ext cx="87" cy="92"/>
            </a:xfrm>
            <a:custGeom>
              <a:avLst/>
              <a:gdLst>
                <a:gd name="T0" fmla="*/ 0 w 175"/>
                <a:gd name="T1" fmla="*/ 31 h 185"/>
                <a:gd name="T2" fmla="*/ 6 w 175"/>
                <a:gd name="T3" fmla="*/ 27 h 185"/>
                <a:gd name="T4" fmla="*/ 14 w 175"/>
                <a:gd name="T5" fmla="*/ 23 h 185"/>
                <a:gd name="T6" fmla="*/ 21 w 175"/>
                <a:gd name="T7" fmla="*/ 21 h 185"/>
                <a:gd name="T8" fmla="*/ 31 w 175"/>
                <a:gd name="T9" fmla="*/ 16 h 185"/>
                <a:gd name="T10" fmla="*/ 42 w 175"/>
                <a:gd name="T11" fmla="*/ 14 h 185"/>
                <a:gd name="T12" fmla="*/ 56 w 175"/>
                <a:gd name="T13" fmla="*/ 8 h 185"/>
                <a:gd name="T14" fmla="*/ 67 w 175"/>
                <a:gd name="T15" fmla="*/ 4 h 185"/>
                <a:gd name="T16" fmla="*/ 80 w 175"/>
                <a:gd name="T17" fmla="*/ 2 h 185"/>
                <a:gd name="T18" fmla="*/ 94 w 175"/>
                <a:gd name="T19" fmla="*/ 0 h 185"/>
                <a:gd name="T20" fmla="*/ 105 w 175"/>
                <a:gd name="T21" fmla="*/ 0 h 185"/>
                <a:gd name="T22" fmla="*/ 118 w 175"/>
                <a:gd name="T23" fmla="*/ 0 h 185"/>
                <a:gd name="T24" fmla="*/ 130 w 175"/>
                <a:gd name="T25" fmla="*/ 2 h 185"/>
                <a:gd name="T26" fmla="*/ 139 w 175"/>
                <a:gd name="T27" fmla="*/ 8 h 185"/>
                <a:gd name="T28" fmla="*/ 151 w 175"/>
                <a:gd name="T29" fmla="*/ 16 h 185"/>
                <a:gd name="T30" fmla="*/ 156 w 175"/>
                <a:gd name="T31" fmla="*/ 25 h 185"/>
                <a:gd name="T32" fmla="*/ 162 w 175"/>
                <a:gd name="T33" fmla="*/ 35 h 185"/>
                <a:gd name="T34" fmla="*/ 166 w 175"/>
                <a:gd name="T35" fmla="*/ 48 h 185"/>
                <a:gd name="T36" fmla="*/ 170 w 175"/>
                <a:gd name="T37" fmla="*/ 59 h 185"/>
                <a:gd name="T38" fmla="*/ 171 w 175"/>
                <a:gd name="T39" fmla="*/ 73 h 185"/>
                <a:gd name="T40" fmla="*/ 173 w 175"/>
                <a:gd name="T41" fmla="*/ 86 h 185"/>
                <a:gd name="T42" fmla="*/ 175 w 175"/>
                <a:gd name="T43" fmla="*/ 97 h 185"/>
                <a:gd name="T44" fmla="*/ 175 w 175"/>
                <a:gd name="T45" fmla="*/ 113 h 185"/>
                <a:gd name="T46" fmla="*/ 173 w 175"/>
                <a:gd name="T47" fmla="*/ 124 h 185"/>
                <a:gd name="T48" fmla="*/ 171 w 175"/>
                <a:gd name="T49" fmla="*/ 137 h 185"/>
                <a:gd name="T50" fmla="*/ 170 w 175"/>
                <a:gd name="T51" fmla="*/ 147 h 185"/>
                <a:gd name="T52" fmla="*/ 170 w 175"/>
                <a:gd name="T53" fmla="*/ 156 h 185"/>
                <a:gd name="T54" fmla="*/ 168 w 175"/>
                <a:gd name="T55" fmla="*/ 166 h 185"/>
                <a:gd name="T56" fmla="*/ 166 w 175"/>
                <a:gd name="T57" fmla="*/ 171 h 185"/>
                <a:gd name="T58" fmla="*/ 164 w 175"/>
                <a:gd name="T59" fmla="*/ 181 h 185"/>
                <a:gd name="T60" fmla="*/ 158 w 175"/>
                <a:gd name="T61" fmla="*/ 185 h 185"/>
                <a:gd name="T62" fmla="*/ 149 w 175"/>
                <a:gd name="T63" fmla="*/ 185 h 185"/>
                <a:gd name="T64" fmla="*/ 139 w 175"/>
                <a:gd name="T65" fmla="*/ 183 h 185"/>
                <a:gd name="T66" fmla="*/ 133 w 175"/>
                <a:gd name="T67" fmla="*/ 181 h 185"/>
                <a:gd name="T68" fmla="*/ 133 w 175"/>
                <a:gd name="T69" fmla="*/ 177 h 185"/>
                <a:gd name="T70" fmla="*/ 135 w 175"/>
                <a:gd name="T71" fmla="*/ 164 h 185"/>
                <a:gd name="T72" fmla="*/ 135 w 175"/>
                <a:gd name="T73" fmla="*/ 154 h 185"/>
                <a:gd name="T74" fmla="*/ 137 w 175"/>
                <a:gd name="T75" fmla="*/ 145 h 185"/>
                <a:gd name="T76" fmla="*/ 139 w 175"/>
                <a:gd name="T77" fmla="*/ 132 h 185"/>
                <a:gd name="T78" fmla="*/ 139 w 175"/>
                <a:gd name="T79" fmla="*/ 122 h 185"/>
                <a:gd name="T80" fmla="*/ 139 w 175"/>
                <a:gd name="T81" fmla="*/ 109 h 185"/>
                <a:gd name="T82" fmla="*/ 139 w 175"/>
                <a:gd name="T83" fmla="*/ 97 h 185"/>
                <a:gd name="T84" fmla="*/ 139 w 175"/>
                <a:gd name="T85" fmla="*/ 86 h 185"/>
                <a:gd name="T86" fmla="*/ 139 w 175"/>
                <a:gd name="T87" fmla="*/ 75 h 185"/>
                <a:gd name="T88" fmla="*/ 137 w 175"/>
                <a:gd name="T89" fmla="*/ 63 h 185"/>
                <a:gd name="T90" fmla="*/ 135 w 175"/>
                <a:gd name="T91" fmla="*/ 56 h 185"/>
                <a:gd name="T92" fmla="*/ 128 w 175"/>
                <a:gd name="T93" fmla="*/ 42 h 185"/>
                <a:gd name="T94" fmla="*/ 114 w 175"/>
                <a:gd name="T95" fmla="*/ 36 h 185"/>
                <a:gd name="T96" fmla="*/ 105 w 175"/>
                <a:gd name="T97" fmla="*/ 35 h 185"/>
                <a:gd name="T98" fmla="*/ 97 w 175"/>
                <a:gd name="T99" fmla="*/ 35 h 185"/>
                <a:gd name="T100" fmla="*/ 90 w 175"/>
                <a:gd name="T101" fmla="*/ 35 h 185"/>
                <a:gd name="T102" fmla="*/ 80 w 175"/>
                <a:gd name="T103" fmla="*/ 38 h 185"/>
                <a:gd name="T104" fmla="*/ 71 w 175"/>
                <a:gd name="T105" fmla="*/ 40 h 185"/>
                <a:gd name="T106" fmla="*/ 61 w 175"/>
                <a:gd name="T107" fmla="*/ 42 h 185"/>
                <a:gd name="T108" fmla="*/ 52 w 175"/>
                <a:gd name="T109" fmla="*/ 44 h 185"/>
                <a:gd name="T110" fmla="*/ 44 w 175"/>
                <a:gd name="T111" fmla="*/ 48 h 185"/>
                <a:gd name="T112" fmla="*/ 31 w 175"/>
                <a:gd name="T113" fmla="*/ 54 h 185"/>
                <a:gd name="T114" fmla="*/ 21 w 175"/>
                <a:gd name="T115" fmla="*/ 57 h 185"/>
                <a:gd name="T116" fmla="*/ 18 w 175"/>
                <a:gd name="T117" fmla="*/ 61 h 185"/>
                <a:gd name="T118" fmla="*/ 0 w 175"/>
                <a:gd name="T119" fmla="*/ 33 h 18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75"/>
                <a:gd name="T181" fmla="*/ 0 h 185"/>
                <a:gd name="T182" fmla="*/ 175 w 175"/>
                <a:gd name="T183" fmla="*/ 185 h 18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75" h="185">
                  <a:moveTo>
                    <a:pt x="0" y="33"/>
                  </a:moveTo>
                  <a:lnTo>
                    <a:pt x="0" y="31"/>
                  </a:lnTo>
                  <a:lnTo>
                    <a:pt x="4" y="29"/>
                  </a:lnTo>
                  <a:lnTo>
                    <a:pt x="6" y="27"/>
                  </a:lnTo>
                  <a:lnTo>
                    <a:pt x="10" y="25"/>
                  </a:lnTo>
                  <a:lnTo>
                    <a:pt x="14" y="23"/>
                  </a:lnTo>
                  <a:lnTo>
                    <a:pt x="18" y="23"/>
                  </a:lnTo>
                  <a:lnTo>
                    <a:pt x="21" y="21"/>
                  </a:lnTo>
                  <a:lnTo>
                    <a:pt x="27" y="17"/>
                  </a:lnTo>
                  <a:lnTo>
                    <a:pt x="31" y="16"/>
                  </a:lnTo>
                  <a:lnTo>
                    <a:pt x="37" y="14"/>
                  </a:lnTo>
                  <a:lnTo>
                    <a:pt x="42" y="14"/>
                  </a:lnTo>
                  <a:lnTo>
                    <a:pt x="48" y="10"/>
                  </a:lnTo>
                  <a:lnTo>
                    <a:pt x="56" y="8"/>
                  </a:lnTo>
                  <a:lnTo>
                    <a:pt x="61" y="8"/>
                  </a:lnTo>
                  <a:lnTo>
                    <a:pt x="67" y="4"/>
                  </a:lnTo>
                  <a:lnTo>
                    <a:pt x="75" y="2"/>
                  </a:lnTo>
                  <a:lnTo>
                    <a:pt x="80" y="2"/>
                  </a:lnTo>
                  <a:lnTo>
                    <a:pt x="86" y="2"/>
                  </a:lnTo>
                  <a:lnTo>
                    <a:pt x="94" y="0"/>
                  </a:lnTo>
                  <a:lnTo>
                    <a:pt x="99" y="0"/>
                  </a:lnTo>
                  <a:lnTo>
                    <a:pt x="105" y="0"/>
                  </a:lnTo>
                  <a:lnTo>
                    <a:pt x="113" y="0"/>
                  </a:lnTo>
                  <a:lnTo>
                    <a:pt x="118" y="0"/>
                  </a:lnTo>
                  <a:lnTo>
                    <a:pt x="124" y="2"/>
                  </a:lnTo>
                  <a:lnTo>
                    <a:pt x="130" y="2"/>
                  </a:lnTo>
                  <a:lnTo>
                    <a:pt x="135" y="6"/>
                  </a:lnTo>
                  <a:lnTo>
                    <a:pt x="139" y="8"/>
                  </a:lnTo>
                  <a:lnTo>
                    <a:pt x="145" y="12"/>
                  </a:lnTo>
                  <a:lnTo>
                    <a:pt x="151" y="16"/>
                  </a:lnTo>
                  <a:lnTo>
                    <a:pt x="154" y="21"/>
                  </a:lnTo>
                  <a:lnTo>
                    <a:pt x="156" y="25"/>
                  </a:lnTo>
                  <a:lnTo>
                    <a:pt x="160" y="31"/>
                  </a:lnTo>
                  <a:lnTo>
                    <a:pt x="162" y="35"/>
                  </a:lnTo>
                  <a:lnTo>
                    <a:pt x="164" y="42"/>
                  </a:lnTo>
                  <a:lnTo>
                    <a:pt x="166" y="48"/>
                  </a:lnTo>
                  <a:lnTo>
                    <a:pt x="170" y="52"/>
                  </a:lnTo>
                  <a:lnTo>
                    <a:pt x="170" y="59"/>
                  </a:lnTo>
                  <a:lnTo>
                    <a:pt x="171" y="67"/>
                  </a:lnTo>
                  <a:lnTo>
                    <a:pt x="171" y="73"/>
                  </a:lnTo>
                  <a:lnTo>
                    <a:pt x="173" y="78"/>
                  </a:lnTo>
                  <a:lnTo>
                    <a:pt x="173" y="86"/>
                  </a:lnTo>
                  <a:lnTo>
                    <a:pt x="175" y="92"/>
                  </a:lnTo>
                  <a:lnTo>
                    <a:pt x="175" y="97"/>
                  </a:lnTo>
                  <a:lnTo>
                    <a:pt x="175" y="105"/>
                  </a:lnTo>
                  <a:lnTo>
                    <a:pt x="175" y="113"/>
                  </a:lnTo>
                  <a:lnTo>
                    <a:pt x="175" y="118"/>
                  </a:lnTo>
                  <a:lnTo>
                    <a:pt x="173" y="124"/>
                  </a:lnTo>
                  <a:lnTo>
                    <a:pt x="173" y="130"/>
                  </a:lnTo>
                  <a:lnTo>
                    <a:pt x="171" y="137"/>
                  </a:lnTo>
                  <a:lnTo>
                    <a:pt x="171" y="141"/>
                  </a:lnTo>
                  <a:lnTo>
                    <a:pt x="170" y="147"/>
                  </a:lnTo>
                  <a:lnTo>
                    <a:pt x="170" y="151"/>
                  </a:lnTo>
                  <a:lnTo>
                    <a:pt x="170" y="156"/>
                  </a:lnTo>
                  <a:lnTo>
                    <a:pt x="170" y="162"/>
                  </a:lnTo>
                  <a:lnTo>
                    <a:pt x="168" y="166"/>
                  </a:lnTo>
                  <a:lnTo>
                    <a:pt x="166" y="170"/>
                  </a:lnTo>
                  <a:lnTo>
                    <a:pt x="166" y="171"/>
                  </a:lnTo>
                  <a:lnTo>
                    <a:pt x="164" y="175"/>
                  </a:lnTo>
                  <a:lnTo>
                    <a:pt x="164" y="181"/>
                  </a:lnTo>
                  <a:lnTo>
                    <a:pt x="164" y="183"/>
                  </a:lnTo>
                  <a:lnTo>
                    <a:pt x="158" y="185"/>
                  </a:lnTo>
                  <a:lnTo>
                    <a:pt x="154" y="185"/>
                  </a:lnTo>
                  <a:lnTo>
                    <a:pt x="149" y="185"/>
                  </a:lnTo>
                  <a:lnTo>
                    <a:pt x="145" y="185"/>
                  </a:lnTo>
                  <a:lnTo>
                    <a:pt x="139" y="183"/>
                  </a:lnTo>
                  <a:lnTo>
                    <a:pt x="135" y="183"/>
                  </a:lnTo>
                  <a:lnTo>
                    <a:pt x="133" y="181"/>
                  </a:lnTo>
                  <a:lnTo>
                    <a:pt x="133" y="177"/>
                  </a:lnTo>
                  <a:lnTo>
                    <a:pt x="133" y="171"/>
                  </a:lnTo>
                  <a:lnTo>
                    <a:pt x="135" y="164"/>
                  </a:lnTo>
                  <a:lnTo>
                    <a:pt x="135" y="158"/>
                  </a:lnTo>
                  <a:lnTo>
                    <a:pt x="135" y="154"/>
                  </a:lnTo>
                  <a:lnTo>
                    <a:pt x="135" y="149"/>
                  </a:lnTo>
                  <a:lnTo>
                    <a:pt x="137" y="145"/>
                  </a:lnTo>
                  <a:lnTo>
                    <a:pt x="137" y="137"/>
                  </a:lnTo>
                  <a:lnTo>
                    <a:pt x="139" y="132"/>
                  </a:lnTo>
                  <a:lnTo>
                    <a:pt x="139" y="126"/>
                  </a:lnTo>
                  <a:lnTo>
                    <a:pt x="139" y="122"/>
                  </a:lnTo>
                  <a:lnTo>
                    <a:pt x="139" y="116"/>
                  </a:lnTo>
                  <a:lnTo>
                    <a:pt x="139" y="109"/>
                  </a:lnTo>
                  <a:lnTo>
                    <a:pt x="139" y="103"/>
                  </a:lnTo>
                  <a:lnTo>
                    <a:pt x="139" y="97"/>
                  </a:lnTo>
                  <a:lnTo>
                    <a:pt x="139" y="92"/>
                  </a:lnTo>
                  <a:lnTo>
                    <a:pt x="139" y="86"/>
                  </a:lnTo>
                  <a:lnTo>
                    <a:pt x="139" y="80"/>
                  </a:lnTo>
                  <a:lnTo>
                    <a:pt x="139" y="75"/>
                  </a:lnTo>
                  <a:lnTo>
                    <a:pt x="137" y="69"/>
                  </a:lnTo>
                  <a:lnTo>
                    <a:pt x="137" y="63"/>
                  </a:lnTo>
                  <a:lnTo>
                    <a:pt x="135" y="59"/>
                  </a:lnTo>
                  <a:lnTo>
                    <a:pt x="135" y="56"/>
                  </a:lnTo>
                  <a:lnTo>
                    <a:pt x="132" y="48"/>
                  </a:lnTo>
                  <a:lnTo>
                    <a:pt x="128" y="42"/>
                  </a:lnTo>
                  <a:lnTo>
                    <a:pt x="120" y="38"/>
                  </a:lnTo>
                  <a:lnTo>
                    <a:pt x="114" y="36"/>
                  </a:lnTo>
                  <a:lnTo>
                    <a:pt x="111" y="35"/>
                  </a:lnTo>
                  <a:lnTo>
                    <a:pt x="105" y="35"/>
                  </a:lnTo>
                  <a:lnTo>
                    <a:pt x="101" y="35"/>
                  </a:lnTo>
                  <a:lnTo>
                    <a:pt x="97" y="35"/>
                  </a:lnTo>
                  <a:lnTo>
                    <a:pt x="94" y="35"/>
                  </a:lnTo>
                  <a:lnTo>
                    <a:pt x="90" y="35"/>
                  </a:lnTo>
                  <a:lnTo>
                    <a:pt x="84" y="36"/>
                  </a:lnTo>
                  <a:lnTo>
                    <a:pt x="80" y="38"/>
                  </a:lnTo>
                  <a:lnTo>
                    <a:pt x="75" y="38"/>
                  </a:lnTo>
                  <a:lnTo>
                    <a:pt x="71" y="40"/>
                  </a:lnTo>
                  <a:lnTo>
                    <a:pt x="67" y="40"/>
                  </a:lnTo>
                  <a:lnTo>
                    <a:pt x="61" y="42"/>
                  </a:lnTo>
                  <a:lnTo>
                    <a:pt x="56" y="42"/>
                  </a:lnTo>
                  <a:lnTo>
                    <a:pt x="52" y="44"/>
                  </a:lnTo>
                  <a:lnTo>
                    <a:pt x="48" y="46"/>
                  </a:lnTo>
                  <a:lnTo>
                    <a:pt x="44" y="48"/>
                  </a:lnTo>
                  <a:lnTo>
                    <a:pt x="37" y="50"/>
                  </a:lnTo>
                  <a:lnTo>
                    <a:pt x="31" y="54"/>
                  </a:lnTo>
                  <a:lnTo>
                    <a:pt x="25" y="57"/>
                  </a:lnTo>
                  <a:lnTo>
                    <a:pt x="21" y="57"/>
                  </a:lnTo>
                  <a:lnTo>
                    <a:pt x="18" y="59"/>
                  </a:lnTo>
                  <a:lnTo>
                    <a:pt x="18" y="61"/>
                  </a:lnTo>
                  <a:lnTo>
                    <a:pt x="0" y="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8" name="Freeform 129"/>
            <p:cNvSpPr>
              <a:spLocks/>
            </p:cNvSpPr>
            <p:nvPr/>
          </p:nvSpPr>
          <p:spPr bwMode="auto">
            <a:xfrm>
              <a:off x="1043" y="1825"/>
              <a:ext cx="87" cy="28"/>
            </a:xfrm>
            <a:custGeom>
              <a:avLst/>
              <a:gdLst>
                <a:gd name="T0" fmla="*/ 0 w 173"/>
                <a:gd name="T1" fmla="*/ 0 h 55"/>
                <a:gd name="T2" fmla="*/ 2 w 173"/>
                <a:gd name="T3" fmla="*/ 0 h 55"/>
                <a:gd name="T4" fmla="*/ 8 w 173"/>
                <a:gd name="T5" fmla="*/ 2 h 55"/>
                <a:gd name="T6" fmla="*/ 12 w 173"/>
                <a:gd name="T7" fmla="*/ 4 h 55"/>
                <a:gd name="T8" fmla="*/ 15 w 173"/>
                <a:gd name="T9" fmla="*/ 6 h 55"/>
                <a:gd name="T10" fmla="*/ 19 w 173"/>
                <a:gd name="T11" fmla="*/ 9 h 55"/>
                <a:gd name="T12" fmla="*/ 25 w 173"/>
                <a:gd name="T13" fmla="*/ 9 h 55"/>
                <a:gd name="T14" fmla="*/ 31 w 173"/>
                <a:gd name="T15" fmla="*/ 11 h 55"/>
                <a:gd name="T16" fmla="*/ 36 w 173"/>
                <a:gd name="T17" fmla="*/ 15 h 55"/>
                <a:gd name="T18" fmla="*/ 42 w 173"/>
                <a:gd name="T19" fmla="*/ 15 h 55"/>
                <a:gd name="T20" fmla="*/ 50 w 173"/>
                <a:gd name="T21" fmla="*/ 19 h 55"/>
                <a:gd name="T22" fmla="*/ 55 w 173"/>
                <a:gd name="T23" fmla="*/ 19 h 55"/>
                <a:gd name="T24" fmla="*/ 61 w 173"/>
                <a:gd name="T25" fmla="*/ 19 h 55"/>
                <a:gd name="T26" fmla="*/ 69 w 173"/>
                <a:gd name="T27" fmla="*/ 21 h 55"/>
                <a:gd name="T28" fmla="*/ 74 w 173"/>
                <a:gd name="T29" fmla="*/ 21 h 55"/>
                <a:gd name="T30" fmla="*/ 80 w 173"/>
                <a:gd name="T31" fmla="*/ 19 h 55"/>
                <a:gd name="T32" fmla="*/ 88 w 173"/>
                <a:gd name="T33" fmla="*/ 19 h 55"/>
                <a:gd name="T34" fmla="*/ 95 w 173"/>
                <a:gd name="T35" fmla="*/ 19 h 55"/>
                <a:gd name="T36" fmla="*/ 101 w 173"/>
                <a:gd name="T37" fmla="*/ 19 h 55"/>
                <a:gd name="T38" fmla="*/ 107 w 173"/>
                <a:gd name="T39" fmla="*/ 17 h 55"/>
                <a:gd name="T40" fmla="*/ 114 w 173"/>
                <a:gd name="T41" fmla="*/ 15 h 55"/>
                <a:gd name="T42" fmla="*/ 120 w 173"/>
                <a:gd name="T43" fmla="*/ 15 h 55"/>
                <a:gd name="T44" fmla="*/ 126 w 173"/>
                <a:gd name="T45" fmla="*/ 13 h 55"/>
                <a:gd name="T46" fmla="*/ 131 w 173"/>
                <a:gd name="T47" fmla="*/ 11 h 55"/>
                <a:gd name="T48" fmla="*/ 135 w 173"/>
                <a:gd name="T49" fmla="*/ 11 h 55"/>
                <a:gd name="T50" fmla="*/ 139 w 173"/>
                <a:gd name="T51" fmla="*/ 9 h 55"/>
                <a:gd name="T52" fmla="*/ 145 w 173"/>
                <a:gd name="T53" fmla="*/ 9 h 55"/>
                <a:gd name="T54" fmla="*/ 150 w 173"/>
                <a:gd name="T55" fmla="*/ 9 h 55"/>
                <a:gd name="T56" fmla="*/ 154 w 173"/>
                <a:gd name="T57" fmla="*/ 9 h 55"/>
                <a:gd name="T58" fmla="*/ 173 w 173"/>
                <a:gd name="T59" fmla="*/ 42 h 55"/>
                <a:gd name="T60" fmla="*/ 173 w 173"/>
                <a:gd name="T61" fmla="*/ 42 h 55"/>
                <a:gd name="T62" fmla="*/ 171 w 173"/>
                <a:gd name="T63" fmla="*/ 42 h 55"/>
                <a:gd name="T64" fmla="*/ 167 w 173"/>
                <a:gd name="T65" fmla="*/ 42 h 55"/>
                <a:gd name="T66" fmla="*/ 164 w 173"/>
                <a:gd name="T67" fmla="*/ 44 h 55"/>
                <a:gd name="T68" fmla="*/ 158 w 173"/>
                <a:gd name="T69" fmla="*/ 44 h 55"/>
                <a:gd name="T70" fmla="*/ 154 w 173"/>
                <a:gd name="T71" fmla="*/ 44 h 55"/>
                <a:gd name="T72" fmla="*/ 147 w 173"/>
                <a:gd name="T73" fmla="*/ 45 h 55"/>
                <a:gd name="T74" fmla="*/ 139 w 173"/>
                <a:gd name="T75" fmla="*/ 49 h 55"/>
                <a:gd name="T76" fmla="*/ 133 w 173"/>
                <a:gd name="T77" fmla="*/ 49 h 55"/>
                <a:gd name="T78" fmla="*/ 124 w 173"/>
                <a:gd name="T79" fmla="*/ 49 h 55"/>
                <a:gd name="T80" fmla="*/ 118 w 173"/>
                <a:gd name="T81" fmla="*/ 51 h 55"/>
                <a:gd name="T82" fmla="*/ 110 w 173"/>
                <a:gd name="T83" fmla="*/ 53 h 55"/>
                <a:gd name="T84" fmla="*/ 103 w 173"/>
                <a:gd name="T85" fmla="*/ 53 h 55"/>
                <a:gd name="T86" fmla="*/ 95 w 173"/>
                <a:gd name="T87" fmla="*/ 53 h 55"/>
                <a:gd name="T88" fmla="*/ 90 w 173"/>
                <a:gd name="T89" fmla="*/ 53 h 55"/>
                <a:gd name="T90" fmla="*/ 84 w 173"/>
                <a:gd name="T91" fmla="*/ 55 h 55"/>
                <a:gd name="T92" fmla="*/ 76 w 173"/>
                <a:gd name="T93" fmla="*/ 53 h 55"/>
                <a:gd name="T94" fmla="*/ 71 w 173"/>
                <a:gd name="T95" fmla="*/ 53 h 55"/>
                <a:gd name="T96" fmla="*/ 65 w 173"/>
                <a:gd name="T97" fmla="*/ 53 h 55"/>
                <a:gd name="T98" fmla="*/ 59 w 173"/>
                <a:gd name="T99" fmla="*/ 53 h 55"/>
                <a:gd name="T100" fmla="*/ 52 w 173"/>
                <a:gd name="T101" fmla="*/ 51 h 55"/>
                <a:gd name="T102" fmla="*/ 46 w 173"/>
                <a:gd name="T103" fmla="*/ 51 h 55"/>
                <a:gd name="T104" fmla="*/ 40 w 173"/>
                <a:gd name="T105" fmla="*/ 49 h 55"/>
                <a:gd name="T106" fmla="*/ 36 w 173"/>
                <a:gd name="T107" fmla="*/ 49 h 55"/>
                <a:gd name="T108" fmla="*/ 31 w 173"/>
                <a:gd name="T109" fmla="*/ 47 h 55"/>
                <a:gd name="T110" fmla="*/ 25 w 173"/>
                <a:gd name="T111" fmla="*/ 45 h 55"/>
                <a:gd name="T112" fmla="*/ 21 w 173"/>
                <a:gd name="T113" fmla="*/ 44 h 55"/>
                <a:gd name="T114" fmla="*/ 17 w 173"/>
                <a:gd name="T115" fmla="*/ 44 h 55"/>
                <a:gd name="T116" fmla="*/ 12 w 173"/>
                <a:gd name="T117" fmla="*/ 42 h 55"/>
                <a:gd name="T118" fmla="*/ 12 w 173"/>
                <a:gd name="T119" fmla="*/ 42 h 55"/>
                <a:gd name="T120" fmla="*/ 0 w 173"/>
                <a:gd name="T121" fmla="*/ 0 h 55"/>
                <a:gd name="T122" fmla="*/ 0 w 173"/>
                <a:gd name="T123" fmla="*/ 0 h 5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73"/>
                <a:gd name="T187" fmla="*/ 0 h 55"/>
                <a:gd name="T188" fmla="*/ 173 w 173"/>
                <a:gd name="T189" fmla="*/ 55 h 5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73" h="55">
                  <a:moveTo>
                    <a:pt x="0" y="0"/>
                  </a:moveTo>
                  <a:lnTo>
                    <a:pt x="2" y="0"/>
                  </a:lnTo>
                  <a:lnTo>
                    <a:pt x="8" y="2"/>
                  </a:lnTo>
                  <a:lnTo>
                    <a:pt x="12" y="4"/>
                  </a:lnTo>
                  <a:lnTo>
                    <a:pt x="15" y="6"/>
                  </a:lnTo>
                  <a:lnTo>
                    <a:pt x="19" y="9"/>
                  </a:lnTo>
                  <a:lnTo>
                    <a:pt x="25" y="9"/>
                  </a:lnTo>
                  <a:lnTo>
                    <a:pt x="31" y="11"/>
                  </a:lnTo>
                  <a:lnTo>
                    <a:pt x="36" y="15"/>
                  </a:lnTo>
                  <a:lnTo>
                    <a:pt x="42" y="15"/>
                  </a:lnTo>
                  <a:lnTo>
                    <a:pt x="50" y="19"/>
                  </a:lnTo>
                  <a:lnTo>
                    <a:pt x="55" y="19"/>
                  </a:lnTo>
                  <a:lnTo>
                    <a:pt x="61" y="19"/>
                  </a:lnTo>
                  <a:lnTo>
                    <a:pt x="69" y="21"/>
                  </a:lnTo>
                  <a:lnTo>
                    <a:pt x="74" y="21"/>
                  </a:lnTo>
                  <a:lnTo>
                    <a:pt x="80" y="19"/>
                  </a:lnTo>
                  <a:lnTo>
                    <a:pt x="88" y="19"/>
                  </a:lnTo>
                  <a:lnTo>
                    <a:pt x="95" y="19"/>
                  </a:lnTo>
                  <a:lnTo>
                    <a:pt x="101" y="19"/>
                  </a:lnTo>
                  <a:lnTo>
                    <a:pt x="107" y="17"/>
                  </a:lnTo>
                  <a:lnTo>
                    <a:pt x="114" y="15"/>
                  </a:lnTo>
                  <a:lnTo>
                    <a:pt x="120" y="15"/>
                  </a:lnTo>
                  <a:lnTo>
                    <a:pt x="126" y="13"/>
                  </a:lnTo>
                  <a:lnTo>
                    <a:pt x="131" y="11"/>
                  </a:lnTo>
                  <a:lnTo>
                    <a:pt x="135" y="11"/>
                  </a:lnTo>
                  <a:lnTo>
                    <a:pt x="139" y="9"/>
                  </a:lnTo>
                  <a:lnTo>
                    <a:pt x="145" y="9"/>
                  </a:lnTo>
                  <a:lnTo>
                    <a:pt x="150" y="9"/>
                  </a:lnTo>
                  <a:lnTo>
                    <a:pt x="154" y="9"/>
                  </a:lnTo>
                  <a:lnTo>
                    <a:pt x="173" y="42"/>
                  </a:lnTo>
                  <a:lnTo>
                    <a:pt x="171" y="42"/>
                  </a:lnTo>
                  <a:lnTo>
                    <a:pt x="167" y="42"/>
                  </a:lnTo>
                  <a:lnTo>
                    <a:pt x="164" y="44"/>
                  </a:lnTo>
                  <a:lnTo>
                    <a:pt x="158" y="44"/>
                  </a:lnTo>
                  <a:lnTo>
                    <a:pt x="154" y="44"/>
                  </a:lnTo>
                  <a:lnTo>
                    <a:pt x="147" y="45"/>
                  </a:lnTo>
                  <a:lnTo>
                    <a:pt x="139" y="49"/>
                  </a:lnTo>
                  <a:lnTo>
                    <a:pt x="133" y="49"/>
                  </a:lnTo>
                  <a:lnTo>
                    <a:pt x="124" y="49"/>
                  </a:lnTo>
                  <a:lnTo>
                    <a:pt x="118" y="51"/>
                  </a:lnTo>
                  <a:lnTo>
                    <a:pt x="110" y="53"/>
                  </a:lnTo>
                  <a:lnTo>
                    <a:pt x="103" y="53"/>
                  </a:lnTo>
                  <a:lnTo>
                    <a:pt x="95" y="53"/>
                  </a:lnTo>
                  <a:lnTo>
                    <a:pt x="90" y="53"/>
                  </a:lnTo>
                  <a:lnTo>
                    <a:pt x="84" y="55"/>
                  </a:lnTo>
                  <a:lnTo>
                    <a:pt x="76" y="53"/>
                  </a:lnTo>
                  <a:lnTo>
                    <a:pt x="71" y="53"/>
                  </a:lnTo>
                  <a:lnTo>
                    <a:pt x="65" y="53"/>
                  </a:lnTo>
                  <a:lnTo>
                    <a:pt x="59" y="53"/>
                  </a:lnTo>
                  <a:lnTo>
                    <a:pt x="52" y="51"/>
                  </a:lnTo>
                  <a:lnTo>
                    <a:pt x="46" y="51"/>
                  </a:lnTo>
                  <a:lnTo>
                    <a:pt x="40" y="49"/>
                  </a:lnTo>
                  <a:lnTo>
                    <a:pt x="36" y="49"/>
                  </a:lnTo>
                  <a:lnTo>
                    <a:pt x="31" y="47"/>
                  </a:lnTo>
                  <a:lnTo>
                    <a:pt x="25" y="45"/>
                  </a:lnTo>
                  <a:lnTo>
                    <a:pt x="21" y="44"/>
                  </a:lnTo>
                  <a:lnTo>
                    <a:pt x="17" y="44"/>
                  </a:lnTo>
                  <a:lnTo>
                    <a:pt x="12" y="4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49" name="Freeform 131"/>
            <p:cNvSpPr>
              <a:spLocks/>
            </p:cNvSpPr>
            <p:nvPr/>
          </p:nvSpPr>
          <p:spPr bwMode="auto">
            <a:xfrm>
              <a:off x="940" y="1628"/>
              <a:ext cx="304" cy="64"/>
            </a:xfrm>
            <a:custGeom>
              <a:avLst/>
              <a:gdLst>
                <a:gd name="T0" fmla="*/ 101 w 608"/>
                <a:gd name="T1" fmla="*/ 84 h 130"/>
                <a:gd name="T2" fmla="*/ 110 w 608"/>
                <a:gd name="T3" fmla="*/ 75 h 130"/>
                <a:gd name="T4" fmla="*/ 125 w 608"/>
                <a:gd name="T5" fmla="*/ 65 h 130"/>
                <a:gd name="T6" fmla="*/ 141 w 608"/>
                <a:gd name="T7" fmla="*/ 54 h 130"/>
                <a:gd name="T8" fmla="*/ 156 w 608"/>
                <a:gd name="T9" fmla="*/ 42 h 130"/>
                <a:gd name="T10" fmla="*/ 171 w 608"/>
                <a:gd name="T11" fmla="*/ 31 h 130"/>
                <a:gd name="T12" fmla="*/ 186 w 608"/>
                <a:gd name="T13" fmla="*/ 19 h 130"/>
                <a:gd name="T14" fmla="*/ 203 w 608"/>
                <a:gd name="T15" fmla="*/ 8 h 130"/>
                <a:gd name="T16" fmla="*/ 217 w 608"/>
                <a:gd name="T17" fmla="*/ 0 h 130"/>
                <a:gd name="T18" fmla="*/ 226 w 608"/>
                <a:gd name="T19" fmla="*/ 6 h 130"/>
                <a:gd name="T20" fmla="*/ 240 w 608"/>
                <a:gd name="T21" fmla="*/ 16 h 130"/>
                <a:gd name="T22" fmla="*/ 257 w 608"/>
                <a:gd name="T23" fmla="*/ 25 h 130"/>
                <a:gd name="T24" fmla="*/ 274 w 608"/>
                <a:gd name="T25" fmla="*/ 38 h 130"/>
                <a:gd name="T26" fmla="*/ 293 w 608"/>
                <a:gd name="T27" fmla="*/ 50 h 130"/>
                <a:gd name="T28" fmla="*/ 312 w 608"/>
                <a:gd name="T29" fmla="*/ 63 h 130"/>
                <a:gd name="T30" fmla="*/ 327 w 608"/>
                <a:gd name="T31" fmla="*/ 75 h 130"/>
                <a:gd name="T32" fmla="*/ 340 w 608"/>
                <a:gd name="T33" fmla="*/ 84 h 130"/>
                <a:gd name="T34" fmla="*/ 352 w 608"/>
                <a:gd name="T35" fmla="*/ 90 h 130"/>
                <a:gd name="T36" fmla="*/ 355 w 608"/>
                <a:gd name="T37" fmla="*/ 90 h 130"/>
                <a:gd name="T38" fmla="*/ 371 w 608"/>
                <a:gd name="T39" fmla="*/ 82 h 130"/>
                <a:gd name="T40" fmla="*/ 393 w 608"/>
                <a:gd name="T41" fmla="*/ 75 h 130"/>
                <a:gd name="T42" fmla="*/ 414 w 608"/>
                <a:gd name="T43" fmla="*/ 65 h 130"/>
                <a:gd name="T44" fmla="*/ 431 w 608"/>
                <a:gd name="T45" fmla="*/ 61 h 130"/>
                <a:gd name="T46" fmla="*/ 439 w 608"/>
                <a:gd name="T47" fmla="*/ 61 h 130"/>
                <a:gd name="T48" fmla="*/ 450 w 608"/>
                <a:gd name="T49" fmla="*/ 69 h 130"/>
                <a:gd name="T50" fmla="*/ 469 w 608"/>
                <a:gd name="T51" fmla="*/ 76 h 130"/>
                <a:gd name="T52" fmla="*/ 490 w 608"/>
                <a:gd name="T53" fmla="*/ 84 h 130"/>
                <a:gd name="T54" fmla="*/ 513 w 608"/>
                <a:gd name="T55" fmla="*/ 90 h 130"/>
                <a:gd name="T56" fmla="*/ 536 w 608"/>
                <a:gd name="T57" fmla="*/ 90 h 130"/>
                <a:gd name="T58" fmla="*/ 553 w 608"/>
                <a:gd name="T59" fmla="*/ 82 h 130"/>
                <a:gd name="T60" fmla="*/ 572 w 608"/>
                <a:gd name="T61" fmla="*/ 73 h 130"/>
                <a:gd name="T62" fmla="*/ 585 w 608"/>
                <a:gd name="T63" fmla="*/ 61 h 130"/>
                <a:gd name="T64" fmla="*/ 597 w 608"/>
                <a:gd name="T65" fmla="*/ 50 h 130"/>
                <a:gd name="T66" fmla="*/ 608 w 608"/>
                <a:gd name="T67" fmla="*/ 84 h 130"/>
                <a:gd name="T68" fmla="*/ 595 w 608"/>
                <a:gd name="T69" fmla="*/ 92 h 130"/>
                <a:gd name="T70" fmla="*/ 582 w 608"/>
                <a:gd name="T71" fmla="*/ 101 h 130"/>
                <a:gd name="T72" fmla="*/ 563 w 608"/>
                <a:gd name="T73" fmla="*/ 111 h 130"/>
                <a:gd name="T74" fmla="*/ 544 w 608"/>
                <a:gd name="T75" fmla="*/ 120 h 130"/>
                <a:gd name="T76" fmla="*/ 528 w 608"/>
                <a:gd name="T77" fmla="*/ 124 h 130"/>
                <a:gd name="T78" fmla="*/ 506 w 608"/>
                <a:gd name="T79" fmla="*/ 122 h 130"/>
                <a:gd name="T80" fmla="*/ 494 w 608"/>
                <a:gd name="T81" fmla="*/ 116 h 130"/>
                <a:gd name="T82" fmla="*/ 481 w 608"/>
                <a:gd name="T83" fmla="*/ 114 h 130"/>
                <a:gd name="T84" fmla="*/ 469 w 608"/>
                <a:gd name="T85" fmla="*/ 109 h 130"/>
                <a:gd name="T86" fmla="*/ 458 w 608"/>
                <a:gd name="T87" fmla="*/ 105 h 130"/>
                <a:gd name="T88" fmla="*/ 439 w 608"/>
                <a:gd name="T89" fmla="*/ 95 h 130"/>
                <a:gd name="T90" fmla="*/ 430 w 608"/>
                <a:gd name="T91" fmla="*/ 94 h 130"/>
                <a:gd name="T92" fmla="*/ 420 w 608"/>
                <a:gd name="T93" fmla="*/ 97 h 130"/>
                <a:gd name="T94" fmla="*/ 401 w 608"/>
                <a:gd name="T95" fmla="*/ 105 h 130"/>
                <a:gd name="T96" fmla="*/ 378 w 608"/>
                <a:gd name="T97" fmla="*/ 114 h 130"/>
                <a:gd name="T98" fmla="*/ 357 w 608"/>
                <a:gd name="T99" fmla="*/ 122 h 130"/>
                <a:gd name="T100" fmla="*/ 346 w 608"/>
                <a:gd name="T101" fmla="*/ 124 h 130"/>
                <a:gd name="T102" fmla="*/ 331 w 608"/>
                <a:gd name="T103" fmla="*/ 116 h 130"/>
                <a:gd name="T104" fmla="*/ 319 w 608"/>
                <a:gd name="T105" fmla="*/ 109 h 130"/>
                <a:gd name="T106" fmla="*/ 302 w 608"/>
                <a:gd name="T107" fmla="*/ 97 h 130"/>
                <a:gd name="T108" fmla="*/ 287 w 608"/>
                <a:gd name="T109" fmla="*/ 84 h 130"/>
                <a:gd name="T110" fmla="*/ 268 w 608"/>
                <a:gd name="T111" fmla="*/ 73 h 130"/>
                <a:gd name="T112" fmla="*/ 253 w 608"/>
                <a:gd name="T113" fmla="*/ 61 h 130"/>
                <a:gd name="T114" fmla="*/ 238 w 608"/>
                <a:gd name="T115" fmla="*/ 50 h 130"/>
                <a:gd name="T116" fmla="*/ 226 w 608"/>
                <a:gd name="T117" fmla="*/ 40 h 130"/>
                <a:gd name="T118" fmla="*/ 217 w 608"/>
                <a:gd name="T119" fmla="*/ 35 h 130"/>
                <a:gd name="T120" fmla="*/ 67 w 608"/>
                <a:gd name="T121" fmla="*/ 97 h 130"/>
                <a:gd name="T122" fmla="*/ 0 w 608"/>
                <a:gd name="T123" fmla="*/ 97 h 13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08"/>
                <a:gd name="T187" fmla="*/ 0 h 130"/>
                <a:gd name="T188" fmla="*/ 608 w 608"/>
                <a:gd name="T189" fmla="*/ 130 h 13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08" h="130">
                  <a:moveTo>
                    <a:pt x="0" y="97"/>
                  </a:moveTo>
                  <a:lnTo>
                    <a:pt x="70" y="65"/>
                  </a:lnTo>
                  <a:lnTo>
                    <a:pt x="101" y="84"/>
                  </a:lnTo>
                  <a:lnTo>
                    <a:pt x="103" y="84"/>
                  </a:lnTo>
                  <a:lnTo>
                    <a:pt x="105" y="80"/>
                  </a:lnTo>
                  <a:lnTo>
                    <a:pt x="110" y="75"/>
                  </a:lnTo>
                  <a:lnTo>
                    <a:pt x="120" y="71"/>
                  </a:lnTo>
                  <a:lnTo>
                    <a:pt x="122" y="67"/>
                  </a:lnTo>
                  <a:lnTo>
                    <a:pt x="125" y="65"/>
                  </a:lnTo>
                  <a:lnTo>
                    <a:pt x="131" y="61"/>
                  </a:lnTo>
                  <a:lnTo>
                    <a:pt x="135" y="57"/>
                  </a:lnTo>
                  <a:lnTo>
                    <a:pt x="141" y="54"/>
                  </a:lnTo>
                  <a:lnTo>
                    <a:pt x="144" y="50"/>
                  </a:lnTo>
                  <a:lnTo>
                    <a:pt x="150" y="46"/>
                  </a:lnTo>
                  <a:lnTo>
                    <a:pt x="156" y="42"/>
                  </a:lnTo>
                  <a:lnTo>
                    <a:pt x="162" y="38"/>
                  </a:lnTo>
                  <a:lnTo>
                    <a:pt x="167" y="35"/>
                  </a:lnTo>
                  <a:lnTo>
                    <a:pt x="171" y="31"/>
                  </a:lnTo>
                  <a:lnTo>
                    <a:pt x="177" y="25"/>
                  </a:lnTo>
                  <a:lnTo>
                    <a:pt x="182" y="21"/>
                  </a:lnTo>
                  <a:lnTo>
                    <a:pt x="186" y="19"/>
                  </a:lnTo>
                  <a:lnTo>
                    <a:pt x="192" y="16"/>
                  </a:lnTo>
                  <a:lnTo>
                    <a:pt x="196" y="14"/>
                  </a:lnTo>
                  <a:lnTo>
                    <a:pt x="203" y="8"/>
                  </a:lnTo>
                  <a:lnTo>
                    <a:pt x="209" y="4"/>
                  </a:lnTo>
                  <a:lnTo>
                    <a:pt x="213" y="0"/>
                  </a:lnTo>
                  <a:lnTo>
                    <a:pt x="217" y="0"/>
                  </a:lnTo>
                  <a:lnTo>
                    <a:pt x="219" y="0"/>
                  </a:lnTo>
                  <a:lnTo>
                    <a:pt x="224" y="4"/>
                  </a:lnTo>
                  <a:lnTo>
                    <a:pt x="226" y="6"/>
                  </a:lnTo>
                  <a:lnTo>
                    <a:pt x="230" y="8"/>
                  </a:lnTo>
                  <a:lnTo>
                    <a:pt x="236" y="12"/>
                  </a:lnTo>
                  <a:lnTo>
                    <a:pt x="240" y="16"/>
                  </a:lnTo>
                  <a:lnTo>
                    <a:pt x="245" y="18"/>
                  </a:lnTo>
                  <a:lnTo>
                    <a:pt x="251" y="21"/>
                  </a:lnTo>
                  <a:lnTo>
                    <a:pt x="257" y="25"/>
                  </a:lnTo>
                  <a:lnTo>
                    <a:pt x="262" y="31"/>
                  </a:lnTo>
                  <a:lnTo>
                    <a:pt x="268" y="33"/>
                  </a:lnTo>
                  <a:lnTo>
                    <a:pt x="274" y="38"/>
                  </a:lnTo>
                  <a:lnTo>
                    <a:pt x="281" y="42"/>
                  </a:lnTo>
                  <a:lnTo>
                    <a:pt x="287" y="46"/>
                  </a:lnTo>
                  <a:lnTo>
                    <a:pt x="293" y="50"/>
                  </a:lnTo>
                  <a:lnTo>
                    <a:pt x="298" y="56"/>
                  </a:lnTo>
                  <a:lnTo>
                    <a:pt x="304" y="57"/>
                  </a:lnTo>
                  <a:lnTo>
                    <a:pt x="312" y="63"/>
                  </a:lnTo>
                  <a:lnTo>
                    <a:pt x="316" y="65"/>
                  </a:lnTo>
                  <a:lnTo>
                    <a:pt x="321" y="71"/>
                  </a:lnTo>
                  <a:lnTo>
                    <a:pt x="327" y="75"/>
                  </a:lnTo>
                  <a:lnTo>
                    <a:pt x="331" y="76"/>
                  </a:lnTo>
                  <a:lnTo>
                    <a:pt x="336" y="80"/>
                  </a:lnTo>
                  <a:lnTo>
                    <a:pt x="340" y="84"/>
                  </a:lnTo>
                  <a:lnTo>
                    <a:pt x="342" y="84"/>
                  </a:lnTo>
                  <a:lnTo>
                    <a:pt x="346" y="88"/>
                  </a:lnTo>
                  <a:lnTo>
                    <a:pt x="352" y="90"/>
                  </a:lnTo>
                  <a:lnTo>
                    <a:pt x="354" y="92"/>
                  </a:lnTo>
                  <a:lnTo>
                    <a:pt x="355" y="90"/>
                  </a:lnTo>
                  <a:lnTo>
                    <a:pt x="361" y="88"/>
                  </a:lnTo>
                  <a:lnTo>
                    <a:pt x="365" y="86"/>
                  </a:lnTo>
                  <a:lnTo>
                    <a:pt x="371" y="82"/>
                  </a:lnTo>
                  <a:lnTo>
                    <a:pt x="378" y="80"/>
                  </a:lnTo>
                  <a:lnTo>
                    <a:pt x="386" y="76"/>
                  </a:lnTo>
                  <a:lnTo>
                    <a:pt x="393" y="75"/>
                  </a:lnTo>
                  <a:lnTo>
                    <a:pt x="401" y="71"/>
                  </a:lnTo>
                  <a:lnTo>
                    <a:pt x="409" y="67"/>
                  </a:lnTo>
                  <a:lnTo>
                    <a:pt x="414" y="65"/>
                  </a:lnTo>
                  <a:lnTo>
                    <a:pt x="422" y="63"/>
                  </a:lnTo>
                  <a:lnTo>
                    <a:pt x="428" y="61"/>
                  </a:lnTo>
                  <a:lnTo>
                    <a:pt x="431" y="61"/>
                  </a:lnTo>
                  <a:lnTo>
                    <a:pt x="435" y="61"/>
                  </a:lnTo>
                  <a:lnTo>
                    <a:pt x="439" y="61"/>
                  </a:lnTo>
                  <a:lnTo>
                    <a:pt x="441" y="65"/>
                  </a:lnTo>
                  <a:lnTo>
                    <a:pt x="445" y="65"/>
                  </a:lnTo>
                  <a:lnTo>
                    <a:pt x="450" y="69"/>
                  </a:lnTo>
                  <a:lnTo>
                    <a:pt x="454" y="71"/>
                  </a:lnTo>
                  <a:lnTo>
                    <a:pt x="462" y="75"/>
                  </a:lnTo>
                  <a:lnTo>
                    <a:pt x="469" y="76"/>
                  </a:lnTo>
                  <a:lnTo>
                    <a:pt x="475" y="80"/>
                  </a:lnTo>
                  <a:lnTo>
                    <a:pt x="483" y="82"/>
                  </a:lnTo>
                  <a:lnTo>
                    <a:pt x="490" y="84"/>
                  </a:lnTo>
                  <a:lnTo>
                    <a:pt x="498" y="86"/>
                  </a:lnTo>
                  <a:lnTo>
                    <a:pt x="506" y="90"/>
                  </a:lnTo>
                  <a:lnTo>
                    <a:pt x="513" y="90"/>
                  </a:lnTo>
                  <a:lnTo>
                    <a:pt x="521" y="90"/>
                  </a:lnTo>
                  <a:lnTo>
                    <a:pt x="528" y="90"/>
                  </a:lnTo>
                  <a:lnTo>
                    <a:pt x="536" y="90"/>
                  </a:lnTo>
                  <a:lnTo>
                    <a:pt x="542" y="88"/>
                  </a:lnTo>
                  <a:lnTo>
                    <a:pt x="547" y="84"/>
                  </a:lnTo>
                  <a:lnTo>
                    <a:pt x="553" y="82"/>
                  </a:lnTo>
                  <a:lnTo>
                    <a:pt x="561" y="80"/>
                  </a:lnTo>
                  <a:lnTo>
                    <a:pt x="566" y="75"/>
                  </a:lnTo>
                  <a:lnTo>
                    <a:pt x="572" y="73"/>
                  </a:lnTo>
                  <a:lnTo>
                    <a:pt x="578" y="69"/>
                  </a:lnTo>
                  <a:lnTo>
                    <a:pt x="584" y="65"/>
                  </a:lnTo>
                  <a:lnTo>
                    <a:pt x="585" y="61"/>
                  </a:lnTo>
                  <a:lnTo>
                    <a:pt x="589" y="56"/>
                  </a:lnTo>
                  <a:lnTo>
                    <a:pt x="593" y="54"/>
                  </a:lnTo>
                  <a:lnTo>
                    <a:pt x="597" y="50"/>
                  </a:lnTo>
                  <a:lnTo>
                    <a:pt x="599" y="46"/>
                  </a:lnTo>
                  <a:lnTo>
                    <a:pt x="601" y="46"/>
                  </a:lnTo>
                  <a:lnTo>
                    <a:pt x="608" y="84"/>
                  </a:lnTo>
                  <a:lnTo>
                    <a:pt x="604" y="84"/>
                  </a:lnTo>
                  <a:lnTo>
                    <a:pt x="599" y="90"/>
                  </a:lnTo>
                  <a:lnTo>
                    <a:pt x="595" y="92"/>
                  </a:lnTo>
                  <a:lnTo>
                    <a:pt x="591" y="95"/>
                  </a:lnTo>
                  <a:lnTo>
                    <a:pt x="585" y="97"/>
                  </a:lnTo>
                  <a:lnTo>
                    <a:pt x="582" y="101"/>
                  </a:lnTo>
                  <a:lnTo>
                    <a:pt x="574" y="105"/>
                  </a:lnTo>
                  <a:lnTo>
                    <a:pt x="568" y="109"/>
                  </a:lnTo>
                  <a:lnTo>
                    <a:pt x="563" y="111"/>
                  </a:lnTo>
                  <a:lnTo>
                    <a:pt x="555" y="114"/>
                  </a:lnTo>
                  <a:lnTo>
                    <a:pt x="547" y="116"/>
                  </a:lnTo>
                  <a:lnTo>
                    <a:pt x="544" y="120"/>
                  </a:lnTo>
                  <a:lnTo>
                    <a:pt x="538" y="122"/>
                  </a:lnTo>
                  <a:lnTo>
                    <a:pt x="534" y="124"/>
                  </a:lnTo>
                  <a:lnTo>
                    <a:pt x="528" y="124"/>
                  </a:lnTo>
                  <a:lnTo>
                    <a:pt x="521" y="124"/>
                  </a:lnTo>
                  <a:lnTo>
                    <a:pt x="513" y="122"/>
                  </a:lnTo>
                  <a:lnTo>
                    <a:pt x="506" y="122"/>
                  </a:lnTo>
                  <a:lnTo>
                    <a:pt x="502" y="120"/>
                  </a:lnTo>
                  <a:lnTo>
                    <a:pt x="498" y="118"/>
                  </a:lnTo>
                  <a:lnTo>
                    <a:pt x="494" y="116"/>
                  </a:lnTo>
                  <a:lnTo>
                    <a:pt x="489" y="116"/>
                  </a:lnTo>
                  <a:lnTo>
                    <a:pt x="485" y="114"/>
                  </a:lnTo>
                  <a:lnTo>
                    <a:pt x="481" y="114"/>
                  </a:lnTo>
                  <a:lnTo>
                    <a:pt x="477" y="111"/>
                  </a:lnTo>
                  <a:lnTo>
                    <a:pt x="473" y="109"/>
                  </a:lnTo>
                  <a:lnTo>
                    <a:pt x="469" y="109"/>
                  </a:lnTo>
                  <a:lnTo>
                    <a:pt x="464" y="107"/>
                  </a:lnTo>
                  <a:lnTo>
                    <a:pt x="460" y="105"/>
                  </a:lnTo>
                  <a:lnTo>
                    <a:pt x="458" y="105"/>
                  </a:lnTo>
                  <a:lnTo>
                    <a:pt x="450" y="101"/>
                  </a:lnTo>
                  <a:lnTo>
                    <a:pt x="445" y="99"/>
                  </a:lnTo>
                  <a:lnTo>
                    <a:pt x="439" y="95"/>
                  </a:lnTo>
                  <a:lnTo>
                    <a:pt x="435" y="95"/>
                  </a:lnTo>
                  <a:lnTo>
                    <a:pt x="431" y="94"/>
                  </a:lnTo>
                  <a:lnTo>
                    <a:pt x="430" y="94"/>
                  </a:lnTo>
                  <a:lnTo>
                    <a:pt x="430" y="95"/>
                  </a:lnTo>
                  <a:lnTo>
                    <a:pt x="426" y="95"/>
                  </a:lnTo>
                  <a:lnTo>
                    <a:pt x="420" y="97"/>
                  </a:lnTo>
                  <a:lnTo>
                    <a:pt x="414" y="99"/>
                  </a:lnTo>
                  <a:lnTo>
                    <a:pt x="409" y="103"/>
                  </a:lnTo>
                  <a:lnTo>
                    <a:pt x="401" y="105"/>
                  </a:lnTo>
                  <a:lnTo>
                    <a:pt x="395" y="109"/>
                  </a:lnTo>
                  <a:lnTo>
                    <a:pt x="386" y="113"/>
                  </a:lnTo>
                  <a:lnTo>
                    <a:pt x="378" y="114"/>
                  </a:lnTo>
                  <a:lnTo>
                    <a:pt x="371" y="116"/>
                  </a:lnTo>
                  <a:lnTo>
                    <a:pt x="365" y="120"/>
                  </a:lnTo>
                  <a:lnTo>
                    <a:pt x="357" y="122"/>
                  </a:lnTo>
                  <a:lnTo>
                    <a:pt x="354" y="124"/>
                  </a:lnTo>
                  <a:lnTo>
                    <a:pt x="348" y="124"/>
                  </a:lnTo>
                  <a:lnTo>
                    <a:pt x="346" y="124"/>
                  </a:lnTo>
                  <a:lnTo>
                    <a:pt x="340" y="122"/>
                  </a:lnTo>
                  <a:lnTo>
                    <a:pt x="336" y="118"/>
                  </a:lnTo>
                  <a:lnTo>
                    <a:pt x="331" y="116"/>
                  </a:lnTo>
                  <a:lnTo>
                    <a:pt x="327" y="114"/>
                  </a:lnTo>
                  <a:lnTo>
                    <a:pt x="323" y="111"/>
                  </a:lnTo>
                  <a:lnTo>
                    <a:pt x="319" y="109"/>
                  </a:lnTo>
                  <a:lnTo>
                    <a:pt x="312" y="105"/>
                  </a:lnTo>
                  <a:lnTo>
                    <a:pt x="308" y="101"/>
                  </a:lnTo>
                  <a:lnTo>
                    <a:pt x="302" y="97"/>
                  </a:lnTo>
                  <a:lnTo>
                    <a:pt x="297" y="94"/>
                  </a:lnTo>
                  <a:lnTo>
                    <a:pt x="291" y="90"/>
                  </a:lnTo>
                  <a:lnTo>
                    <a:pt x="287" y="84"/>
                  </a:lnTo>
                  <a:lnTo>
                    <a:pt x="281" y="80"/>
                  </a:lnTo>
                  <a:lnTo>
                    <a:pt x="276" y="76"/>
                  </a:lnTo>
                  <a:lnTo>
                    <a:pt x="268" y="73"/>
                  </a:lnTo>
                  <a:lnTo>
                    <a:pt x="262" y="69"/>
                  </a:lnTo>
                  <a:lnTo>
                    <a:pt x="257" y="65"/>
                  </a:lnTo>
                  <a:lnTo>
                    <a:pt x="253" y="61"/>
                  </a:lnTo>
                  <a:lnTo>
                    <a:pt x="247" y="56"/>
                  </a:lnTo>
                  <a:lnTo>
                    <a:pt x="241" y="54"/>
                  </a:lnTo>
                  <a:lnTo>
                    <a:pt x="238" y="50"/>
                  </a:lnTo>
                  <a:lnTo>
                    <a:pt x="234" y="46"/>
                  </a:lnTo>
                  <a:lnTo>
                    <a:pt x="228" y="44"/>
                  </a:lnTo>
                  <a:lnTo>
                    <a:pt x="226" y="40"/>
                  </a:lnTo>
                  <a:lnTo>
                    <a:pt x="222" y="40"/>
                  </a:lnTo>
                  <a:lnTo>
                    <a:pt x="221" y="37"/>
                  </a:lnTo>
                  <a:lnTo>
                    <a:pt x="217" y="35"/>
                  </a:lnTo>
                  <a:lnTo>
                    <a:pt x="101" y="122"/>
                  </a:lnTo>
                  <a:lnTo>
                    <a:pt x="67" y="97"/>
                  </a:lnTo>
                  <a:lnTo>
                    <a:pt x="15" y="130"/>
                  </a:lnTo>
                  <a:lnTo>
                    <a:pt x="0"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0" name="Freeform 132"/>
            <p:cNvSpPr>
              <a:spLocks/>
            </p:cNvSpPr>
            <p:nvPr/>
          </p:nvSpPr>
          <p:spPr bwMode="auto">
            <a:xfrm>
              <a:off x="980" y="1521"/>
              <a:ext cx="295" cy="116"/>
            </a:xfrm>
            <a:custGeom>
              <a:avLst/>
              <a:gdLst>
                <a:gd name="T0" fmla="*/ 5 w 589"/>
                <a:gd name="T1" fmla="*/ 230 h 231"/>
                <a:gd name="T2" fmla="*/ 23 w 589"/>
                <a:gd name="T3" fmla="*/ 228 h 231"/>
                <a:gd name="T4" fmla="*/ 42 w 589"/>
                <a:gd name="T5" fmla="*/ 224 h 231"/>
                <a:gd name="T6" fmla="*/ 68 w 589"/>
                <a:gd name="T7" fmla="*/ 216 h 231"/>
                <a:gd name="T8" fmla="*/ 99 w 589"/>
                <a:gd name="T9" fmla="*/ 209 h 231"/>
                <a:gd name="T10" fmla="*/ 116 w 589"/>
                <a:gd name="T11" fmla="*/ 203 h 231"/>
                <a:gd name="T12" fmla="*/ 135 w 589"/>
                <a:gd name="T13" fmla="*/ 195 h 231"/>
                <a:gd name="T14" fmla="*/ 154 w 589"/>
                <a:gd name="T15" fmla="*/ 188 h 231"/>
                <a:gd name="T16" fmla="*/ 173 w 589"/>
                <a:gd name="T17" fmla="*/ 178 h 231"/>
                <a:gd name="T18" fmla="*/ 196 w 589"/>
                <a:gd name="T19" fmla="*/ 169 h 231"/>
                <a:gd name="T20" fmla="*/ 215 w 589"/>
                <a:gd name="T21" fmla="*/ 159 h 231"/>
                <a:gd name="T22" fmla="*/ 234 w 589"/>
                <a:gd name="T23" fmla="*/ 146 h 231"/>
                <a:gd name="T24" fmla="*/ 249 w 589"/>
                <a:gd name="T25" fmla="*/ 136 h 231"/>
                <a:gd name="T26" fmla="*/ 266 w 589"/>
                <a:gd name="T27" fmla="*/ 127 h 231"/>
                <a:gd name="T28" fmla="*/ 294 w 589"/>
                <a:gd name="T29" fmla="*/ 108 h 231"/>
                <a:gd name="T30" fmla="*/ 319 w 589"/>
                <a:gd name="T31" fmla="*/ 91 h 231"/>
                <a:gd name="T32" fmla="*/ 334 w 589"/>
                <a:gd name="T33" fmla="*/ 76 h 231"/>
                <a:gd name="T34" fmla="*/ 357 w 589"/>
                <a:gd name="T35" fmla="*/ 57 h 231"/>
                <a:gd name="T36" fmla="*/ 557 w 589"/>
                <a:gd name="T37" fmla="*/ 45 h 231"/>
                <a:gd name="T38" fmla="*/ 496 w 589"/>
                <a:gd name="T39" fmla="*/ 117 h 231"/>
                <a:gd name="T40" fmla="*/ 507 w 589"/>
                <a:gd name="T41" fmla="*/ 108 h 231"/>
                <a:gd name="T42" fmla="*/ 522 w 589"/>
                <a:gd name="T43" fmla="*/ 100 h 231"/>
                <a:gd name="T44" fmla="*/ 540 w 589"/>
                <a:gd name="T45" fmla="*/ 91 h 231"/>
                <a:gd name="T46" fmla="*/ 555 w 589"/>
                <a:gd name="T47" fmla="*/ 79 h 231"/>
                <a:gd name="T48" fmla="*/ 570 w 589"/>
                <a:gd name="T49" fmla="*/ 70 h 231"/>
                <a:gd name="T50" fmla="*/ 589 w 589"/>
                <a:gd name="T51" fmla="*/ 58 h 231"/>
                <a:gd name="T52" fmla="*/ 587 w 589"/>
                <a:gd name="T53" fmla="*/ 39 h 231"/>
                <a:gd name="T54" fmla="*/ 583 w 589"/>
                <a:gd name="T55" fmla="*/ 20 h 231"/>
                <a:gd name="T56" fmla="*/ 574 w 589"/>
                <a:gd name="T57" fmla="*/ 1 h 231"/>
                <a:gd name="T58" fmla="*/ 559 w 589"/>
                <a:gd name="T59" fmla="*/ 0 h 231"/>
                <a:gd name="T60" fmla="*/ 532 w 589"/>
                <a:gd name="T61" fmla="*/ 1 h 231"/>
                <a:gd name="T62" fmla="*/ 515 w 589"/>
                <a:gd name="T63" fmla="*/ 1 h 231"/>
                <a:gd name="T64" fmla="*/ 496 w 589"/>
                <a:gd name="T65" fmla="*/ 3 h 231"/>
                <a:gd name="T66" fmla="*/ 477 w 589"/>
                <a:gd name="T67" fmla="*/ 5 h 231"/>
                <a:gd name="T68" fmla="*/ 456 w 589"/>
                <a:gd name="T69" fmla="*/ 9 h 231"/>
                <a:gd name="T70" fmla="*/ 435 w 589"/>
                <a:gd name="T71" fmla="*/ 11 h 231"/>
                <a:gd name="T72" fmla="*/ 414 w 589"/>
                <a:gd name="T73" fmla="*/ 13 h 231"/>
                <a:gd name="T74" fmla="*/ 397 w 589"/>
                <a:gd name="T75" fmla="*/ 17 h 231"/>
                <a:gd name="T76" fmla="*/ 382 w 589"/>
                <a:gd name="T77" fmla="*/ 17 h 231"/>
                <a:gd name="T78" fmla="*/ 357 w 589"/>
                <a:gd name="T79" fmla="*/ 20 h 231"/>
                <a:gd name="T80" fmla="*/ 348 w 589"/>
                <a:gd name="T81" fmla="*/ 22 h 231"/>
                <a:gd name="T82" fmla="*/ 332 w 589"/>
                <a:gd name="T83" fmla="*/ 34 h 231"/>
                <a:gd name="T84" fmla="*/ 315 w 589"/>
                <a:gd name="T85" fmla="*/ 45 h 231"/>
                <a:gd name="T86" fmla="*/ 294 w 589"/>
                <a:gd name="T87" fmla="*/ 62 h 231"/>
                <a:gd name="T88" fmla="*/ 270 w 589"/>
                <a:gd name="T89" fmla="*/ 79 h 231"/>
                <a:gd name="T90" fmla="*/ 245 w 589"/>
                <a:gd name="T91" fmla="*/ 100 h 231"/>
                <a:gd name="T92" fmla="*/ 216 w 589"/>
                <a:gd name="T93" fmla="*/ 117 h 231"/>
                <a:gd name="T94" fmla="*/ 190 w 589"/>
                <a:gd name="T95" fmla="*/ 133 h 231"/>
                <a:gd name="T96" fmla="*/ 161 w 589"/>
                <a:gd name="T97" fmla="*/ 144 h 231"/>
                <a:gd name="T98" fmla="*/ 135 w 589"/>
                <a:gd name="T99" fmla="*/ 155 h 231"/>
                <a:gd name="T100" fmla="*/ 108 w 589"/>
                <a:gd name="T101" fmla="*/ 167 h 231"/>
                <a:gd name="T102" fmla="*/ 83 w 589"/>
                <a:gd name="T103" fmla="*/ 174 h 231"/>
                <a:gd name="T104" fmla="*/ 62 w 589"/>
                <a:gd name="T105" fmla="*/ 182 h 231"/>
                <a:gd name="T106" fmla="*/ 47 w 589"/>
                <a:gd name="T107" fmla="*/ 188 h 231"/>
                <a:gd name="T108" fmla="*/ 32 w 589"/>
                <a:gd name="T109" fmla="*/ 192 h 23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89"/>
                <a:gd name="T166" fmla="*/ 0 h 231"/>
                <a:gd name="T167" fmla="*/ 589 w 589"/>
                <a:gd name="T168" fmla="*/ 231 h 231"/>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89" h="231">
                  <a:moveTo>
                    <a:pt x="0" y="154"/>
                  </a:moveTo>
                  <a:lnTo>
                    <a:pt x="2" y="231"/>
                  </a:lnTo>
                  <a:lnTo>
                    <a:pt x="2" y="230"/>
                  </a:lnTo>
                  <a:lnTo>
                    <a:pt x="5" y="230"/>
                  </a:lnTo>
                  <a:lnTo>
                    <a:pt x="9" y="228"/>
                  </a:lnTo>
                  <a:lnTo>
                    <a:pt x="17" y="228"/>
                  </a:lnTo>
                  <a:lnTo>
                    <a:pt x="19" y="228"/>
                  </a:lnTo>
                  <a:lnTo>
                    <a:pt x="23" y="228"/>
                  </a:lnTo>
                  <a:lnTo>
                    <a:pt x="26" y="226"/>
                  </a:lnTo>
                  <a:lnTo>
                    <a:pt x="32" y="226"/>
                  </a:lnTo>
                  <a:lnTo>
                    <a:pt x="38" y="224"/>
                  </a:lnTo>
                  <a:lnTo>
                    <a:pt x="42" y="224"/>
                  </a:lnTo>
                  <a:lnTo>
                    <a:pt x="49" y="222"/>
                  </a:lnTo>
                  <a:lnTo>
                    <a:pt x="55" y="222"/>
                  </a:lnTo>
                  <a:lnTo>
                    <a:pt x="62" y="218"/>
                  </a:lnTo>
                  <a:lnTo>
                    <a:pt x="68" y="216"/>
                  </a:lnTo>
                  <a:lnTo>
                    <a:pt x="76" y="214"/>
                  </a:lnTo>
                  <a:lnTo>
                    <a:pt x="83" y="212"/>
                  </a:lnTo>
                  <a:lnTo>
                    <a:pt x="91" y="211"/>
                  </a:lnTo>
                  <a:lnTo>
                    <a:pt x="99" y="209"/>
                  </a:lnTo>
                  <a:lnTo>
                    <a:pt x="102" y="207"/>
                  </a:lnTo>
                  <a:lnTo>
                    <a:pt x="106" y="205"/>
                  </a:lnTo>
                  <a:lnTo>
                    <a:pt x="112" y="203"/>
                  </a:lnTo>
                  <a:lnTo>
                    <a:pt x="116" y="203"/>
                  </a:lnTo>
                  <a:lnTo>
                    <a:pt x="121" y="201"/>
                  </a:lnTo>
                  <a:lnTo>
                    <a:pt x="125" y="199"/>
                  </a:lnTo>
                  <a:lnTo>
                    <a:pt x="131" y="197"/>
                  </a:lnTo>
                  <a:lnTo>
                    <a:pt x="135" y="195"/>
                  </a:lnTo>
                  <a:lnTo>
                    <a:pt x="139" y="193"/>
                  </a:lnTo>
                  <a:lnTo>
                    <a:pt x="142" y="192"/>
                  </a:lnTo>
                  <a:lnTo>
                    <a:pt x="148" y="188"/>
                  </a:lnTo>
                  <a:lnTo>
                    <a:pt x="154" y="188"/>
                  </a:lnTo>
                  <a:lnTo>
                    <a:pt x="158" y="184"/>
                  </a:lnTo>
                  <a:lnTo>
                    <a:pt x="163" y="184"/>
                  </a:lnTo>
                  <a:lnTo>
                    <a:pt x="167" y="180"/>
                  </a:lnTo>
                  <a:lnTo>
                    <a:pt x="173" y="178"/>
                  </a:lnTo>
                  <a:lnTo>
                    <a:pt x="177" y="174"/>
                  </a:lnTo>
                  <a:lnTo>
                    <a:pt x="184" y="174"/>
                  </a:lnTo>
                  <a:lnTo>
                    <a:pt x="188" y="171"/>
                  </a:lnTo>
                  <a:lnTo>
                    <a:pt x="196" y="169"/>
                  </a:lnTo>
                  <a:lnTo>
                    <a:pt x="199" y="165"/>
                  </a:lnTo>
                  <a:lnTo>
                    <a:pt x="205" y="163"/>
                  </a:lnTo>
                  <a:lnTo>
                    <a:pt x="209" y="159"/>
                  </a:lnTo>
                  <a:lnTo>
                    <a:pt x="215" y="159"/>
                  </a:lnTo>
                  <a:lnTo>
                    <a:pt x="218" y="154"/>
                  </a:lnTo>
                  <a:lnTo>
                    <a:pt x="224" y="152"/>
                  </a:lnTo>
                  <a:lnTo>
                    <a:pt x="228" y="150"/>
                  </a:lnTo>
                  <a:lnTo>
                    <a:pt x="234" y="146"/>
                  </a:lnTo>
                  <a:lnTo>
                    <a:pt x="237" y="144"/>
                  </a:lnTo>
                  <a:lnTo>
                    <a:pt x="241" y="140"/>
                  </a:lnTo>
                  <a:lnTo>
                    <a:pt x="245" y="138"/>
                  </a:lnTo>
                  <a:lnTo>
                    <a:pt x="249" y="136"/>
                  </a:lnTo>
                  <a:lnTo>
                    <a:pt x="254" y="134"/>
                  </a:lnTo>
                  <a:lnTo>
                    <a:pt x="258" y="131"/>
                  </a:lnTo>
                  <a:lnTo>
                    <a:pt x="262" y="129"/>
                  </a:lnTo>
                  <a:lnTo>
                    <a:pt x="266" y="127"/>
                  </a:lnTo>
                  <a:lnTo>
                    <a:pt x="273" y="121"/>
                  </a:lnTo>
                  <a:lnTo>
                    <a:pt x="281" y="115"/>
                  </a:lnTo>
                  <a:lnTo>
                    <a:pt x="287" y="112"/>
                  </a:lnTo>
                  <a:lnTo>
                    <a:pt x="294" y="108"/>
                  </a:lnTo>
                  <a:lnTo>
                    <a:pt x="300" y="102"/>
                  </a:lnTo>
                  <a:lnTo>
                    <a:pt x="306" y="98"/>
                  </a:lnTo>
                  <a:lnTo>
                    <a:pt x="313" y="95"/>
                  </a:lnTo>
                  <a:lnTo>
                    <a:pt x="319" y="91"/>
                  </a:lnTo>
                  <a:lnTo>
                    <a:pt x="323" y="85"/>
                  </a:lnTo>
                  <a:lnTo>
                    <a:pt x="327" y="81"/>
                  </a:lnTo>
                  <a:lnTo>
                    <a:pt x="330" y="77"/>
                  </a:lnTo>
                  <a:lnTo>
                    <a:pt x="334" y="76"/>
                  </a:lnTo>
                  <a:lnTo>
                    <a:pt x="342" y="68"/>
                  </a:lnTo>
                  <a:lnTo>
                    <a:pt x="348" y="64"/>
                  </a:lnTo>
                  <a:lnTo>
                    <a:pt x="353" y="58"/>
                  </a:lnTo>
                  <a:lnTo>
                    <a:pt x="357" y="57"/>
                  </a:lnTo>
                  <a:lnTo>
                    <a:pt x="357" y="55"/>
                  </a:lnTo>
                  <a:lnTo>
                    <a:pt x="359" y="55"/>
                  </a:lnTo>
                  <a:lnTo>
                    <a:pt x="551" y="26"/>
                  </a:lnTo>
                  <a:lnTo>
                    <a:pt x="557" y="45"/>
                  </a:lnTo>
                  <a:lnTo>
                    <a:pt x="456" y="110"/>
                  </a:lnTo>
                  <a:lnTo>
                    <a:pt x="481" y="159"/>
                  </a:lnTo>
                  <a:lnTo>
                    <a:pt x="505" y="140"/>
                  </a:lnTo>
                  <a:lnTo>
                    <a:pt x="496" y="117"/>
                  </a:lnTo>
                  <a:lnTo>
                    <a:pt x="496" y="114"/>
                  </a:lnTo>
                  <a:lnTo>
                    <a:pt x="498" y="114"/>
                  </a:lnTo>
                  <a:lnTo>
                    <a:pt x="502" y="110"/>
                  </a:lnTo>
                  <a:lnTo>
                    <a:pt x="507" y="108"/>
                  </a:lnTo>
                  <a:lnTo>
                    <a:pt x="511" y="106"/>
                  </a:lnTo>
                  <a:lnTo>
                    <a:pt x="515" y="104"/>
                  </a:lnTo>
                  <a:lnTo>
                    <a:pt x="519" y="100"/>
                  </a:lnTo>
                  <a:lnTo>
                    <a:pt x="522" y="100"/>
                  </a:lnTo>
                  <a:lnTo>
                    <a:pt x="526" y="96"/>
                  </a:lnTo>
                  <a:lnTo>
                    <a:pt x="530" y="95"/>
                  </a:lnTo>
                  <a:lnTo>
                    <a:pt x="536" y="93"/>
                  </a:lnTo>
                  <a:lnTo>
                    <a:pt x="540" y="91"/>
                  </a:lnTo>
                  <a:lnTo>
                    <a:pt x="543" y="87"/>
                  </a:lnTo>
                  <a:lnTo>
                    <a:pt x="547" y="85"/>
                  </a:lnTo>
                  <a:lnTo>
                    <a:pt x="551" y="81"/>
                  </a:lnTo>
                  <a:lnTo>
                    <a:pt x="555" y="79"/>
                  </a:lnTo>
                  <a:lnTo>
                    <a:pt x="560" y="77"/>
                  </a:lnTo>
                  <a:lnTo>
                    <a:pt x="564" y="76"/>
                  </a:lnTo>
                  <a:lnTo>
                    <a:pt x="568" y="72"/>
                  </a:lnTo>
                  <a:lnTo>
                    <a:pt x="570" y="70"/>
                  </a:lnTo>
                  <a:lnTo>
                    <a:pt x="578" y="66"/>
                  </a:lnTo>
                  <a:lnTo>
                    <a:pt x="581" y="62"/>
                  </a:lnTo>
                  <a:lnTo>
                    <a:pt x="585" y="60"/>
                  </a:lnTo>
                  <a:lnTo>
                    <a:pt x="589" y="58"/>
                  </a:lnTo>
                  <a:lnTo>
                    <a:pt x="589" y="55"/>
                  </a:lnTo>
                  <a:lnTo>
                    <a:pt x="589" y="47"/>
                  </a:lnTo>
                  <a:lnTo>
                    <a:pt x="589" y="43"/>
                  </a:lnTo>
                  <a:lnTo>
                    <a:pt x="587" y="39"/>
                  </a:lnTo>
                  <a:lnTo>
                    <a:pt x="587" y="36"/>
                  </a:lnTo>
                  <a:lnTo>
                    <a:pt x="585" y="30"/>
                  </a:lnTo>
                  <a:lnTo>
                    <a:pt x="585" y="26"/>
                  </a:lnTo>
                  <a:lnTo>
                    <a:pt x="583" y="20"/>
                  </a:lnTo>
                  <a:lnTo>
                    <a:pt x="581" y="17"/>
                  </a:lnTo>
                  <a:lnTo>
                    <a:pt x="579" y="13"/>
                  </a:lnTo>
                  <a:lnTo>
                    <a:pt x="576" y="5"/>
                  </a:lnTo>
                  <a:lnTo>
                    <a:pt x="574" y="1"/>
                  </a:lnTo>
                  <a:lnTo>
                    <a:pt x="570" y="1"/>
                  </a:lnTo>
                  <a:lnTo>
                    <a:pt x="568" y="0"/>
                  </a:lnTo>
                  <a:lnTo>
                    <a:pt x="564" y="0"/>
                  </a:lnTo>
                  <a:lnTo>
                    <a:pt x="559" y="0"/>
                  </a:lnTo>
                  <a:lnTo>
                    <a:pt x="553" y="0"/>
                  </a:lnTo>
                  <a:lnTo>
                    <a:pt x="545" y="0"/>
                  </a:lnTo>
                  <a:lnTo>
                    <a:pt x="540" y="0"/>
                  </a:lnTo>
                  <a:lnTo>
                    <a:pt x="532" y="1"/>
                  </a:lnTo>
                  <a:lnTo>
                    <a:pt x="528" y="1"/>
                  </a:lnTo>
                  <a:lnTo>
                    <a:pt x="524" y="1"/>
                  </a:lnTo>
                  <a:lnTo>
                    <a:pt x="519" y="1"/>
                  </a:lnTo>
                  <a:lnTo>
                    <a:pt x="515" y="1"/>
                  </a:lnTo>
                  <a:lnTo>
                    <a:pt x="509" y="1"/>
                  </a:lnTo>
                  <a:lnTo>
                    <a:pt x="505" y="1"/>
                  </a:lnTo>
                  <a:lnTo>
                    <a:pt x="502" y="3"/>
                  </a:lnTo>
                  <a:lnTo>
                    <a:pt x="496" y="3"/>
                  </a:lnTo>
                  <a:lnTo>
                    <a:pt x="490" y="3"/>
                  </a:lnTo>
                  <a:lnTo>
                    <a:pt x="486" y="5"/>
                  </a:lnTo>
                  <a:lnTo>
                    <a:pt x="481" y="5"/>
                  </a:lnTo>
                  <a:lnTo>
                    <a:pt x="477" y="5"/>
                  </a:lnTo>
                  <a:lnTo>
                    <a:pt x="471" y="5"/>
                  </a:lnTo>
                  <a:lnTo>
                    <a:pt x="465" y="5"/>
                  </a:lnTo>
                  <a:lnTo>
                    <a:pt x="462" y="7"/>
                  </a:lnTo>
                  <a:lnTo>
                    <a:pt x="456" y="9"/>
                  </a:lnTo>
                  <a:lnTo>
                    <a:pt x="450" y="9"/>
                  </a:lnTo>
                  <a:lnTo>
                    <a:pt x="445" y="9"/>
                  </a:lnTo>
                  <a:lnTo>
                    <a:pt x="441" y="11"/>
                  </a:lnTo>
                  <a:lnTo>
                    <a:pt x="435" y="11"/>
                  </a:lnTo>
                  <a:lnTo>
                    <a:pt x="429" y="11"/>
                  </a:lnTo>
                  <a:lnTo>
                    <a:pt x="424" y="11"/>
                  </a:lnTo>
                  <a:lnTo>
                    <a:pt x="420" y="13"/>
                  </a:lnTo>
                  <a:lnTo>
                    <a:pt x="414" y="13"/>
                  </a:lnTo>
                  <a:lnTo>
                    <a:pt x="410" y="13"/>
                  </a:lnTo>
                  <a:lnTo>
                    <a:pt x="407" y="15"/>
                  </a:lnTo>
                  <a:lnTo>
                    <a:pt x="401" y="15"/>
                  </a:lnTo>
                  <a:lnTo>
                    <a:pt x="397" y="17"/>
                  </a:lnTo>
                  <a:lnTo>
                    <a:pt x="391" y="17"/>
                  </a:lnTo>
                  <a:lnTo>
                    <a:pt x="387" y="17"/>
                  </a:lnTo>
                  <a:lnTo>
                    <a:pt x="384" y="17"/>
                  </a:lnTo>
                  <a:lnTo>
                    <a:pt x="382" y="17"/>
                  </a:lnTo>
                  <a:lnTo>
                    <a:pt x="372" y="17"/>
                  </a:lnTo>
                  <a:lnTo>
                    <a:pt x="368" y="19"/>
                  </a:lnTo>
                  <a:lnTo>
                    <a:pt x="361" y="19"/>
                  </a:lnTo>
                  <a:lnTo>
                    <a:pt x="357" y="20"/>
                  </a:lnTo>
                  <a:lnTo>
                    <a:pt x="353" y="20"/>
                  </a:lnTo>
                  <a:lnTo>
                    <a:pt x="349" y="20"/>
                  </a:lnTo>
                  <a:lnTo>
                    <a:pt x="348" y="20"/>
                  </a:lnTo>
                  <a:lnTo>
                    <a:pt x="348" y="22"/>
                  </a:lnTo>
                  <a:lnTo>
                    <a:pt x="344" y="26"/>
                  </a:lnTo>
                  <a:lnTo>
                    <a:pt x="338" y="28"/>
                  </a:lnTo>
                  <a:lnTo>
                    <a:pt x="332" y="34"/>
                  </a:lnTo>
                  <a:lnTo>
                    <a:pt x="329" y="36"/>
                  </a:lnTo>
                  <a:lnTo>
                    <a:pt x="325" y="39"/>
                  </a:lnTo>
                  <a:lnTo>
                    <a:pt x="321" y="41"/>
                  </a:lnTo>
                  <a:lnTo>
                    <a:pt x="315" y="45"/>
                  </a:lnTo>
                  <a:lnTo>
                    <a:pt x="311" y="51"/>
                  </a:lnTo>
                  <a:lnTo>
                    <a:pt x="306" y="55"/>
                  </a:lnTo>
                  <a:lnTo>
                    <a:pt x="300" y="58"/>
                  </a:lnTo>
                  <a:lnTo>
                    <a:pt x="294" y="62"/>
                  </a:lnTo>
                  <a:lnTo>
                    <a:pt x="289" y="68"/>
                  </a:lnTo>
                  <a:lnTo>
                    <a:pt x="283" y="72"/>
                  </a:lnTo>
                  <a:lnTo>
                    <a:pt x="275" y="76"/>
                  </a:lnTo>
                  <a:lnTo>
                    <a:pt x="270" y="79"/>
                  </a:lnTo>
                  <a:lnTo>
                    <a:pt x="264" y="85"/>
                  </a:lnTo>
                  <a:lnTo>
                    <a:pt x="258" y="91"/>
                  </a:lnTo>
                  <a:lnTo>
                    <a:pt x="251" y="95"/>
                  </a:lnTo>
                  <a:lnTo>
                    <a:pt x="245" y="100"/>
                  </a:lnTo>
                  <a:lnTo>
                    <a:pt x="237" y="104"/>
                  </a:lnTo>
                  <a:lnTo>
                    <a:pt x="230" y="108"/>
                  </a:lnTo>
                  <a:lnTo>
                    <a:pt x="222" y="112"/>
                  </a:lnTo>
                  <a:lnTo>
                    <a:pt x="216" y="117"/>
                  </a:lnTo>
                  <a:lnTo>
                    <a:pt x="209" y="119"/>
                  </a:lnTo>
                  <a:lnTo>
                    <a:pt x="203" y="125"/>
                  </a:lnTo>
                  <a:lnTo>
                    <a:pt x="196" y="129"/>
                  </a:lnTo>
                  <a:lnTo>
                    <a:pt x="190" y="133"/>
                  </a:lnTo>
                  <a:lnTo>
                    <a:pt x="182" y="134"/>
                  </a:lnTo>
                  <a:lnTo>
                    <a:pt x="175" y="138"/>
                  </a:lnTo>
                  <a:lnTo>
                    <a:pt x="169" y="140"/>
                  </a:lnTo>
                  <a:lnTo>
                    <a:pt x="161" y="144"/>
                  </a:lnTo>
                  <a:lnTo>
                    <a:pt x="156" y="146"/>
                  </a:lnTo>
                  <a:lnTo>
                    <a:pt x="148" y="150"/>
                  </a:lnTo>
                  <a:lnTo>
                    <a:pt x="140" y="154"/>
                  </a:lnTo>
                  <a:lnTo>
                    <a:pt x="135" y="155"/>
                  </a:lnTo>
                  <a:lnTo>
                    <a:pt x="127" y="159"/>
                  </a:lnTo>
                  <a:lnTo>
                    <a:pt x="121" y="161"/>
                  </a:lnTo>
                  <a:lnTo>
                    <a:pt x="114" y="163"/>
                  </a:lnTo>
                  <a:lnTo>
                    <a:pt x="108" y="167"/>
                  </a:lnTo>
                  <a:lnTo>
                    <a:pt x="100" y="169"/>
                  </a:lnTo>
                  <a:lnTo>
                    <a:pt x="95" y="171"/>
                  </a:lnTo>
                  <a:lnTo>
                    <a:pt x="89" y="174"/>
                  </a:lnTo>
                  <a:lnTo>
                    <a:pt x="83" y="174"/>
                  </a:lnTo>
                  <a:lnTo>
                    <a:pt x="78" y="176"/>
                  </a:lnTo>
                  <a:lnTo>
                    <a:pt x="72" y="178"/>
                  </a:lnTo>
                  <a:lnTo>
                    <a:pt x="66" y="180"/>
                  </a:lnTo>
                  <a:lnTo>
                    <a:pt x="62" y="182"/>
                  </a:lnTo>
                  <a:lnTo>
                    <a:pt x="59" y="184"/>
                  </a:lnTo>
                  <a:lnTo>
                    <a:pt x="53" y="184"/>
                  </a:lnTo>
                  <a:lnTo>
                    <a:pt x="49" y="186"/>
                  </a:lnTo>
                  <a:lnTo>
                    <a:pt x="47" y="188"/>
                  </a:lnTo>
                  <a:lnTo>
                    <a:pt x="40" y="188"/>
                  </a:lnTo>
                  <a:lnTo>
                    <a:pt x="38" y="190"/>
                  </a:lnTo>
                  <a:lnTo>
                    <a:pt x="32" y="192"/>
                  </a:lnTo>
                  <a:lnTo>
                    <a:pt x="28" y="154"/>
                  </a:lnTo>
                  <a:lnTo>
                    <a:pt x="0" y="1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1" name="Freeform 134"/>
            <p:cNvSpPr>
              <a:spLocks/>
            </p:cNvSpPr>
            <p:nvPr/>
          </p:nvSpPr>
          <p:spPr bwMode="auto">
            <a:xfrm>
              <a:off x="1121" y="2131"/>
              <a:ext cx="36" cy="254"/>
            </a:xfrm>
            <a:custGeom>
              <a:avLst/>
              <a:gdLst>
                <a:gd name="T0" fmla="*/ 36 w 72"/>
                <a:gd name="T1" fmla="*/ 9 h 507"/>
                <a:gd name="T2" fmla="*/ 36 w 72"/>
                <a:gd name="T3" fmla="*/ 21 h 507"/>
                <a:gd name="T4" fmla="*/ 36 w 72"/>
                <a:gd name="T5" fmla="*/ 36 h 507"/>
                <a:gd name="T6" fmla="*/ 36 w 72"/>
                <a:gd name="T7" fmla="*/ 53 h 507"/>
                <a:gd name="T8" fmla="*/ 36 w 72"/>
                <a:gd name="T9" fmla="*/ 74 h 507"/>
                <a:gd name="T10" fmla="*/ 36 w 72"/>
                <a:gd name="T11" fmla="*/ 95 h 507"/>
                <a:gd name="T12" fmla="*/ 36 w 72"/>
                <a:gd name="T13" fmla="*/ 116 h 507"/>
                <a:gd name="T14" fmla="*/ 36 w 72"/>
                <a:gd name="T15" fmla="*/ 133 h 507"/>
                <a:gd name="T16" fmla="*/ 36 w 72"/>
                <a:gd name="T17" fmla="*/ 150 h 507"/>
                <a:gd name="T18" fmla="*/ 36 w 72"/>
                <a:gd name="T19" fmla="*/ 162 h 507"/>
                <a:gd name="T20" fmla="*/ 34 w 72"/>
                <a:gd name="T21" fmla="*/ 177 h 507"/>
                <a:gd name="T22" fmla="*/ 32 w 72"/>
                <a:gd name="T23" fmla="*/ 190 h 507"/>
                <a:gd name="T24" fmla="*/ 27 w 72"/>
                <a:gd name="T25" fmla="*/ 209 h 507"/>
                <a:gd name="T26" fmla="*/ 23 w 72"/>
                <a:gd name="T27" fmla="*/ 228 h 507"/>
                <a:gd name="T28" fmla="*/ 19 w 72"/>
                <a:gd name="T29" fmla="*/ 251 h 507"/>
                <a:gd name="T30" fmla="*/ 13 w 72"/>
                <a:gd name="T31" fmla="*/ 270 h 507"/>
                <a:gd name="T32" fmla="*/ 10 w 72"/>
                <a:gd name="T33" fmla="*/ 291 h 507"/>
                <a:gd name="T34" fmla="*/ 4 w 72"/>
                <a:gd name="T35" fmla="*/ 308 h 507"/>
                <a:gd name="T36" fmla="*/ 2 w 72"/>
                <a:gd name="T37" fmla="*/ 321 h 507"/>
                <a:gd name="T38" fmla="*/ 2 w 72"/>
                <a:gd name="T39" fmla="*/ 333 h 507"/>
                <a:gd name="T40" fmla="*/ 0 w 72"/>
                <a:gd name="T41" fmla="*/ 340 h 507"/>
                <a:gd name="T42" fmla="*/ 2 w 72"/>
                <a:gd name="T43" fmla="*/ 353 h 507"/>
                <a:gd name="T44" fmla="*/ 4 w 72"/>
                <a:gd name="T45" fmla="*/ 373 h 507"/>
                <a:gd name="T46" fmla="*/ 8 w 72"/>
                <a:gd name="T47" fmla="*/ 393 h 507"/>
                <a:gd name="T48" fmla="*/ 13 w 72"/>
                <a:gd name="T49" fmla="*/ 414 h 507"/>
                <a:gd name="T50" fmla="*/ 19 w 72"/>
                <a:gd name="T51" fmla="*/ 437 h 507"/>
                <a:gd name="T52" fmla="*/ 23 w 72"/>
                <a:gd name="T53" fmla="*/ 458 h 507"/>
                <a:gd name="T54" fmla="*/ 27 w 72"/>
                <a:gd name="T55" fmla="*/ 477 h 507"/>
                <a:gd name="T56" fmla="*/ 32 w 72"/>
                <a:gd name="T57" fmla="*/ 492 h 507"/>
                <a:gd name="T58" fmla="*/ 34 w 72"/>
                <a:gd name="T59" fmla="*/ 506 h 507"/>
                <a:gd name="T60" fmla="*/ 70 w 72"/>
                <a:gd name="T61" fmla="*/ 498 h 507"/>
                <a:gd name="T62" fmla="*/ 67 w 72"/>
                <a:gd name="T63" fmla="*/ 487 h 507"/>
                <a:gd name="T64" fmla="*/ 63 w 72"/>
                <a:gd name="T65" fmla="*/ 471 h 507"/>
                <a:gd name="T66" fmla="*/ 57 w 72"/>
                <a:gd name="T67" fmla="*/ 454 h 507"/>
                <a:gd name="T68" fmla="*/ 53 w 72"/>
                <a:gd name="T69" fmla="*/ 435 h 507"/>
                <a:gd name="T70" fmla="*/ 48 w 72"/>
                <a:gd name="T71" fmla="*/ 414 h 507"/>
                <a:gd name="T72" fmla="*/ 42 w 72"/>
                <a:gd name="T73" fmla="*/ 395 h 507"/>
                <a:gd name="T74" fmla="*/ 38 w 72"/>
                <a:gd name="T75" fmla="*/ 376 h 507"/>
                <a:gd name="T76" fmla="*/ 34 w 72"/>
                <a:gd name="T77" fmla="*/ 361 h 507"/>
                <a:gd name="T78" fmla="*/ 32 w 72"/>
                <a:gd name="T79" fmla="*/ 344 h 507"/>
                <a:gd name="T80" fmla="*/ 32 w 72"/>
                <a:gd name="T81" fmla="*/ 334 h 507"/>
                <a:gd name="T82" fmla="*/ 36 w 72"/>
                <a:gd name="T83" fmla="*/ 319 h 507"/>
                <a:gd name="T84" fmla="*/ 40 w 72"/>
                <a:gd name="T85" fmla="*/ 302 h 507"/>
                <a:gd name="T86" fmla="*/ 44 w 72"/>
                <a:gd name="T87" fmla="*/ 281 h 507"/>
                <a:gd name="T88" fmla="*/ 49 w 72"/>
                <a:gd name="T89" fmla="*/ 260 h 507"/>
                <a:gd name="T90" fmla="*/ 55 w 72"/>
                <a:gd name="T91" fmla="*/ 238 h 507"/>
                <a:gd name="T92" fmla="*/ 59 w 72"/>
                <a:gd name="T93" fmla="*/ 217 h 507"/>
                <a:gd name="T94" fmla="*/ 65 w 72"/>
                <a:gd name="T95" fmla="*/ 200 h 507"/>
                <a:gd name="T96" fmla="*/ 67 w 72"/>
                <a:gd name="T97" fmla="*/ 186 h 507"/>
                <a:gd name="T98" fmla="*/ 72 w 72"/>
                <a:gd name="T99" fmla="*/ 177 h 507"/>
                <a:gd name="T100" fmla="*/ 36 w 72"/>
                <a:gd name="T101" fmla="*/ 4 h 50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2"/>
                <a:gd name="T154" fmla="*/ 0 h 507"/>
                <a:gd name="T155" fmla="*/ 72 w 72"/>
                <a:gd name="T156" fmla="*/ 507 h 50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2" h="507">
                  <a:moveTo>
                    <a:pt x="36" y="4"/>
                  </a:moveTo>
                  <a:lnTo>
                    <a:pt x="36" y="6"/>
                  </a:lnTo>
                  <a:lnTo>
                    <a:pt x="36" y="9"/>
                  </a:lnTo>
                  <a:lnTo>
                    <a:pt x="36" y="11"/>
                  </a:lnTo>
                  <a:lnTo>
                    <a:pt x="36" y="17"/>
                  </a:lnTo>
                  <a:lnTo>
                    <a:pt x="36" y="21"/>
                  </a:lnTo>
                  <a:lnTo>
                    <a:pt x="36" y="25"/>
                  </a:lnTo>
                  <a:lnTo>
                    <a:pt x="36" y="30"/>
                  </a:lnTo>
                  <a:lnTo>
                    <a:pt x="36" y="36"/>
                  </a:lnTo>
                  <a:lnTo>
                    <a:pt x="36" y="42"/>
                  </a:lnTo>
                  <a:lnTo>
                    <a:pt x="36" y="49"/>
                  </a:lnTo>
                  <a:lnTo>
                    <a:pt x="36" y="53"/>
                  </a:lnTo>
                  <a:lnTo>
                    <a:pt x="36" y="61"/>
                  </a:lnTo>
                  <a:lnTo>
                    <a:pt x="36" y="68"/>
                  </a:lnTo>
                  <a:lnTo>
                    <a:pt x="36" y="74"/>
                  </a:lnTo>
                  <a:lnTo>
                    <a:pt x="36" y="82"/>
                  </a:lnTo>
                  <a:lnTo>
                    <a:pt x="36" y="87"/>
                  </a:lnTo>
                  <a:lnTo>
                    <a:pt x="36" y="95"/>
                  </a:lnTo>
                  <a:lnTo>
                    <a:pt x="36" y="103"/>
                  </a:lnTo>
                  <a:lnTo>
                    <a:pt x="36" y="108"/>
                  </a:lnTo>
                  <a:lnTo>
                    <a:pt x="36" y="116"/>
                  </a:lnTo>
                  <a:lnTo>
                    <a:pt x="36" y="123"/>
                  </a:lnTo>
                  <a:lnTo>
                    <a:pt x="36" y="127"/>
                  </a:lnTo>
                  <a:lnTo>
                    <a:pt x="36" y="133"/>
                  </a:lnTo>
                  <a:lnTo>
                    <a:pt x="36" y="139"/>
                  </a:lnTo>
                  <a:lnTo>
                    <a:pt x="36" y="144"/>
                  </a:lnTo>
                  <a:lnTo>
                    <a:pt x="36" y="150"/>
                  </a:lnTo>
                  <a:lnTo>
                    <a:pt x="36" y="154"/>
                  </a:lnTo>
                  <a:lnTo>
                    <a:pt x="36" y="158"/>
                  </a:lnTo>
                  <a:lnTo>
                    <a:pt x="36" y="162"/>
                  </a:lnTo>
                  <a:lnTo>
                    <a:pt x="36" y="163"/>
                  </a:lnTo>
                  <a:lnTo>
                    <a:pt x="34" y="169"/>
                  </a:lnTo>
                  <a:lnTo>
                    <a:pt x="34" y="177"/>
                  </a:lnTo>
                  <a:lnTo>
                    <a:pt x="32" y="182"/>
                  </a:lnTo>
                  <a:lnTo>
                    <a:pt x="32" y="186"/>
                  </a:lnTo>
                  <a:lnTo>
                    <a:pt x="32" y="190"/>
                  </a:lnTo>
                  <a:lnTo>
                    <a:pt x="30" y="196"/>
                  </a:lnTo>
                  <a:lnTo>
                    <a:pt x="29" y="201"/>
                  </a:lnTo>
                  <a:lnTo>
                    <a:pt x="27" y="209"/>
                  </a:lnTo>
                  <a:lnTo>
                    <a:pt x="25" y="217"/>
                  </a:lnTo>
                  <a:lnTo>
                    <a:pt x="25" y="220"/>
                  </a:lnTo>
                  <a:lnTo>
                    <a:pt x="23" y="228"/>
                  </a:lnTo>
                  <a:lnTo>
                    <a:pt x="23" y="236"/>
                  </a:lnTo>
                  <a:lnTo>
                    <a:pt x="19" y="241"/>
                  </a:lnTo>
                  <a:lnTo>
                    <a:pt x="19" y="251"/>
                  </a:lnTo>
                  <a:lnTo>
                    <a:pt x="17" y="257"/>
                  </a:lnTo>
                  <a:lnTo>
                    <a:pt x="15" y="262"/>
                  </a:lnTo>
                  <a:lnTo>
                    <a:pt x="13" y="270"/>
                  </a:lnTo>
                  <a:lnTo>
                    <a:pt x="13" y="277"/>
                  </a:lnTo>
                  <a:lnTo>
                    <a:pt x="10" y="283"/>
                  </a:lnTo>
                  <a:lnTo>
                    <a:pt x="10" y="291"/>
                  </a:lnTo>
                  <a:lnTo>
                    <a:pt x="8" y="295"/>
                  </a:lnTo>
                  <a:lnTo>
                    <a:pt x="8" y="302"/>
                  </a:lnTo>
                  <a:lnTo>
                    <a:pt x="4" y="308"/>
                  </a:lnTo>
                  <a:lnTo>
                    <a:pt x="4" y="312"/>
                  </a:lnTo>
                  <a:lnTo>
                    <a:pt x="2" y="317"/>
                  </a:lnTo>
                  <a:lnTo>
                    <a:pt x="2" y="321"/>
                  </a:lnTo>
                  <a:lnTo>
                    <a:pt x="2" y="325"/>
                  </a:lnTo>
                  <a:lnTo>
                    <a:pt x="2" y="331"/>
                  </a:lnTo>
                  <a:lnTo>
                    <a:pt x="2" y="333"/>
                  </a:lnTo>
                  <a:lnTo>
                    <a:pt x="2" y="334"/>
                  </a:lnTo>
                  <a:lnTo>
                    <a:pt x="0" y="338"/>
                  </a:lnTo>
                  <a:lnTo>
                    <a:pt x="0" y="340"/>
                  </a:lnTo>
                  <a:lnTo>
                    <a:pt x="0" y="344"/>
                  </a:lnTo>
                  <a:lnTo>
                    <a:pt x="2" y="350"/>
                  </a:lnTo>
                  <a:lnTo>
                    <a:pt x="2" y="353"/>
                  </a:lnTo>
                  <a:lnTo>
                    <a:pt x="2" y="359"/>
                  </a:lnTo>
                  <a:lnTo>
                    <a:pt x="2" y="365"/>
                  </a:lnTo>
                  <a:lnTo>
                    <a:pt x="4" y="373"/>
                  </a:lnTo>
                  <a:lnTo>
                    <a:pt x="6" y="378"/>
                  </a:lnTo>
                  <a:lnTo>
                    <a:pt x="8" y="384"/>
                  </a:lnTo>
                  <a:lnTo>
                    <a:pt x="8" y="393"/>
                  </a:lnTo>
                  <a:lnTo>
                    <a:pt x="10" y="399"/>
                  </a:lnTo>
                  <a:lnTo>
                    <a:pt x="11" y="407"/>
                  </a:lnTo>
                  <a:lnTo>
                    <a:pt x="13" y="414"/>
                  </a:lnTo>
                  <a:lnTo>
                    <a:pt x="15" y="424"/>
                  </a:lnTo>
                  <a:lnTo>
                    <a:pt x="17" y="430"/>
                  </a:lnTo>
                  <a:lnTo>
                    <a:pt x="19" y="437"/>
                  </a:lnTo>
                  <a:lnTo>
                    <a:pt x="21" y="445"/>
                  </a:lnTo>
                  <a:lnTo>
                    <a:pt x="23" y="452"/>
                  </a:lnTo>
                  <a:lnTo>
                    <a:pt x="23" y="458"/>
                  </a:lnTo>
                  <a:lnTo>
                    <a:pt x="25" y="466"/>
                  </a:lnTo>
                  <a:lnTo>
                    <a:pt x="27" y="473"/>
                  </a:lnTo>
                  <a:lnTo>
                    <a:pt x="27" y="477"/>
                  </a:lnTo>
                  <a:lnTo>
                    <a:pt x="30" y="483"/>
                  </a:lnTo>
                  <a:lnTo>
                    <a:pt x="30" y="488"/>
                  </a:lnTo>
                  <a:lnTo>
                    <a:pt x="32" y="492"/>
                  </a:lnTo>
                  <a:lnTo>
                    <a:pt x="32" y="498"/>
                  </a:lnTo>
                  <a:lnTo>
                    <a:pt x="32" y="502"/>
                  </a:lnTo>
                  <a:lnTo>
                    <a:pt x="34" y="506"/>
                  </a:lnTo>
                  <a:lnTo>
                    <a:pt x="36" y="507"/>
                  </a:lnTo>
                  <a:lnTo>
                    <a:pt x="72" y="498"/>
                  </a:lnTo>
                  <a:lnTo>
                    <a:pt x="70" y="498"/>
                  </a:lnTo>
                  <a:lnTo>
                    <a:pt x="68" y="492"/>
                  </a:lnTo>
                  <a:lnTo>
                    <a:pt x="67" y="488"/>
                  </a:lnTo>
                  <a:lnTo>
                    <a:pt x="67" y="487"/>
                  </a:lnTo>
                  <a:lnTo>
                    <a:pt x="65" y="481"/>
                  </a:lnTo>
                  <a:lnTo>
                    <a:pt x="65" y="477"/>
                  </a:lnTo>
                  <a:lnTo>
                    <a:pt x="63" y="471"/>
                  </a:lnTo>
                  <a:lnTo>
                    <a:pt x="63" y="466"/>
                  </a:lnTo>
                  <a:lnTo>
                    <a:pt x="59" y="460"/>
                  </a:lnTo>
                  <a:lnTo>
                    <a:pt x="57" y="454"/>
                  </a:lnTo>
                  <a:lnTo>
                    <a:pt x="57" y="449"/>
                  </a:lnTo>
                  <a:lnTo>
                    <a:pt x="55" y="443"/>
                  </a:lnTo>
                  <a:lnTo>
                    <a:pt x="53" y="435"/>
                  </a:lnTo>
                  <a:lnTo>
                    <a:pt x="51" y="428"/>
                  </a:lnTo>
                  <a:lnTo>
                    <a:pt x="49" y="422"/>
                  </a:lnTo>
                  <a:lnTo>
                    <a:pt x="48" y="414"/>
                  </a:lnTo>
                  <a:lnTo>
                    <a:pt x="46" y="409"/>
                  </a:lnTo>
                  <a:lnTo>
                    <a:pt x="44" y="403"/>
                  </a:lnTo>
                  <a:lnTo>
                    <a:pt x="42" y="395"/>
                  </a:lnTo>
                  <a:lnTo>
                    <a:pt x="42" y="390"/>
                  </a:lnTo>
                  <a:lnTo>
                    <a:pt x="40" y="382"/>
                  </a:lnTo>
                  <a:lnTo>
                    <a:pt x="38" y="376"/>
                  </a:lnTo>
                  <a:lnTo>
                    <a:pt x="38" y="371"/>
                  </a:lnTo>
                  <a:lnTo>
                    <a:pt x="36" y="365"/>
                  </a:lnTo>
                  <a:lnTo>
                    <a:pt x="34" y="361"/>
                  </a:lnTo>
                  <a:lnTo>
                    <a:pt x="34" y="355"/>
                  </a:lnTo>
                  <a:lnTo>
                    <a:pt x="32" y="350"/>
                  </a:lnTo>
                  <a:lnTo>
                    <a:pt x="32" y="344"/>
                  </a:lnTo>
                  <a:lnTo>
                    <a:pt x="32" y="342"/>
                  </a:lnTo>
                  <a:lnTo>
                    <a:pt x="32" y="340"/>
                  </a:lnTo>
                  <a:lnTo>
                    <a:pt x="32" y="334"/>
                  </a:lnTo>
                  <a:lnTo>
                    <a:pt x="34" y="331"/>
                  </a:lnTo>
                  <a:lnTo>
                    <a:pt x="34" y="325"/>
                  </a:lnTo>
                  <a:lnTo>
                    <a:pt x="36" y="319"/>
                  </a:lnTo>
                  <a:lnTo>
                    <a:pt x="38" y="315"/>
                  </a:lnTo>
                  <a:lnTo>
                    <a:pt x="38" y="310"/>
                  </a:lnTo>
                  <a:lnTo>
                    <a:pt x="40" y="302"/>
                  </a:lnTo>
                  <a:lnTo>
                    <a:pt x="42" y="295"/>
                  </a:lnTo>
                  <a:lnTo>
                    <a:pt x="42" y="289"/>
                  </a:lnTo>
                  <a:lnTo>
                    <a:pt x="44" y="281"/>
                  </a:lnTo>
                  <a:lnTo>
                    <a:pt x="46" y="274"/>
                  </a:lnTo>
                  <a:lnTo>
                    <a:pt x="48" y="268"/>
                  </a:lnTo>
                  <a:lnTo>
                    <a:pt x="49" y="260"/>
                  </a:lnTo>
                  <a:lnTo>
                    <a:pt x="51" y="253"/>
                  </a:lnTo>
                  <a:lnTo>
                    <a:pt x="53" y="245"/>
                  </a:lnTo>
                  <a:lnTo>
                    <a:pt x="55" y="238"/>
                  </a:lnTo>
                  <a:lnTo>
                    <a:pt x="57" y="232"/>
                  </a:lnTo>
                  <a:lnTo>
                    <a:pt x="57" y="224"/>
                  </a:lnTo>
                  <a:lnTo>
                    <a:pt x="59" y="217"/>
                  </a:lnTo>
                  <a:lnTo>
                    <a:pt x="63" y="211"/>
                  </a:lnTo>
                  <a:lnTo>
                    <a:pt x="63" y="205"/>
                  </a:lnTo>
                  <a:lnTo>
                    <a:pt x="65" y="200"/>
                  </a:lnTo>
                  <a:lnTo>
                    <a:pt x="65" y="194"/>
                  </a:lnTo>
                  <a:lnTo>
                    <a:pt x="67" y="190"/>
                  </a:lnTo>
                  <a:lnTo>
                    <a:pt x="67" y="186"/>
                  </a:lnTo>
                  <a:lnTo>
                    <a:pt x="68" y="182"/>
                  </a:lnTo>
                  <a:lnTo>
                    <a:pt x="70" y="179"/>
                  </a:lnTo>
                  <a:lnTo>
                    <a:pt x="72" y="177"/>
                  </a:lnTo>
                  <a:lnTo>
                    <a:pt x="72" y="0"/>
                  </a:lnTo>
                  <a:lnTo>
                    <a:pt x="3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2" name="Freeform 135"/>
            <p:cNvSpPr>
              <a:spLocks/>
            </p:cNvSpPr>
            <p:nvPr/>
          </p:nvSpPr>
          <p:spPr bwMode="auto">
            <a:xfrm>
              <a:off x="1083" y="1902"/>
              <a:ext cx="34" cy="88"/>
            </a:xfrm>
            <a:custGeom>
              <a:avLst/>
              <a:gdLst>
                <a:gd name="T0" fmla="*/ 0 w 68"/>
                <a:gd name="T1" fmla="*/ 4 h 175"/>
                <a:gd name="T2" fmla="*/ 0 w 68"/>
                <a:gd name="T3" fmla="*/ 11 h 175"/>
                <a:gd name="T4" fmla="*/ 0 w 68"/>
                <a:gd name="T5" fmla="*/ 23 h 175"/>
                <a:gd name="T6" fmla="*/ 0 w 68"/>
                <a:gd name="T7" fmla="*/ 32 h 175"/>
                <a:gd name="T8" fmla="*/ 0 w 68"/>
                <a:gd name="T9" fmla="*/ 40 h 175"/>
                <a:gd name="T10" fmla="*/ 0 w 68"/>
                <a:gd name="T11" fmla="*/ 55 h 175"/>
                <a:gd name="T12" fmla="*/ 2 w 68"/>
                <a:gd name="T13" fmla="*/ 72 h 175"/>
                <a:gd name="T14" fmla="*/ 4 w 68"/>
                <a:gd name="T15" fmla="*/ 83 h 175"/>
                <a:gd name="T16" fmla="*/ 4 w 68"/>
                <a:gd name="T17" fmla="*/ 93 h 175"/>
                <a:gd name="T18" fmla="*/ 6 w 68"/>
                <a:gd name="T19" fmla="*/ 101 h 175"/>
                <a:gd name="T20" fmla="*/ 10 w 68"/>
                <a:gd name="T21" fmla="*/ 112 h 175"/>
                <a:gd name="T22" fmla="*/ 15 w 68"/>
                <a:gd name="T23" fmla="*/ 125 h 175"/>
                <a:gd name="T24" fmla="*/ 25 w 68"/>
                <a:gd name="T25" fmla="*/ 140 h 175"/>
                <a:gd name="T26" fmla="*/ 29 w 68"/>
                <a:gd name="T27" fmla="*/ 152 h 175"/>
                <a:gd name="T28" fmla="*/ 34 w 68"/>
                <a:gd name="T29" fmla="*/ 163 h 175"/>
                <a:gd name="T30" fmla="*/ 40 w 68"/>
                <a:gd name="T31" fmla="*/ 171 h 175"/>
                <a:gd name="T32" fmla="*/ 40 w 68"/>
                <a:gd name="T33" fmla="*/ 175 h 175"/>
                <a:gd name="T34" fmla="*/ 68 w 68"/>
                <a:gd name="T35" fmla="*/ 161 h 175"/>
                <a:gd name="T36" fmla="*/ 65 w 68"/>
                <a:gd name="T37" fmla="*/ 156 h 175"/>
                <a:gd name="T38" fmla="*/ 61 w 68"/>
                <a:gd name="T39" fmla="*/ 146 h 175"/>
                <a:gd name="T40" fmla="*/ 55 w 68"/>
                <a:gd name="T41" fmla="*/ 137 h 175"/>
                <a:gd name="T42" fmla="*/ 51 w 68"/>
                <a:gd name="T43" fmla="*/ 125 h 175"/>
                <a:gd name="T44" fmla="*/ 44 w 68"/>
                <a:gd name="T45" fmla="*/ 112 h 175"/>
                <a:gd name="T46" fmla="*/ 40 w 68"/>
                <a:gd name="T47" fmla="*/ 99 h 175"/>
                <a:gd name="T48" fmla="*/ 36 w 68"/>
                <a:gd name="T49" fmla="*/ 91 h 175"/>
                <a:gd name="T50" fmla="*/ 34 w 68"/>
                <a:gd name="T51" fmla="*/ 83 h 175"/>
                <a:gd name="T52" fmla="*/ 34 w 68"/>
                <a:gd name="T53" fmla="*/ 74 h 175"/>
                <a:gd name="T54" fmla="*/ 32 w 68"/>
                <a:gd name="T55" fmla="*/ 63 h 175"/>
                <a:gd name="T56" fmla="*/ 32 w 68"/>
                <a:gd name="T57" fmla="*/ 47 h 175"/>
                <a:gd name="T58" fmla="*/ 30 w 68"/>
                <a:gd name="T59" fmla="*/ 32 h 175"/>
                <a:gd name="T60" fmla="*/ 30 w 68"/>
                <a:gd name="T61" fmla="*/ 19 h 175"/>
                <a:gd name="T62" fmla="*/ 30 w 68"/>
                <a:gd name="T63" fmla="*/ 9 h 175"/>
                <a:gd name="T64" fmla="*/ 30 w 68"/>
                <a:gd name="T65" fmla="*/ 2 h 175"/>
                <a:gd name="T66" fmla="*/ 0 w 68"/>
                <a:gd name="T67" fmla="*/ 0 h 17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8"/>
                <a:gd name="T103" fmla="*/ 0 h 175"/>
                <a:gd name="T104" fmla="*/ 68 w 68"/>
                <a:gd name="T105" fmla="*/ 175 h 17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8" h="175">
                  <a:moveTo>
                    <a:pt x="0" y="0"/>
                  </a:moveTo>
                  <a:lnTo>
                    <a:pt x="0" y="4"/>
                  </a:lnTo>
                  <a:lnTo>
                    <a:pt x="0" y="7"/>
                  </a:lnTo>
                  <a:lnTo>
                    <a:pt x="0" y="11"/>
                  </a:lnTo>
                  <a:lnTo>
                    <a:pt x="0" y="17"/>
                  </a:lnTo>
                  <a:lnTo>
                    <a:pt x="0" y="23"/>
                  </a:lnTo>
                  <a:lnTo>
                    <a:pt x="0" y="28"/>
                  </a:lnTo>
                  <a:lnTo>
                    <a:pt x="0" y="32"/>
                  </a:lnTo>
                  <a:lnTo>
                    <a:pt x="0" y="36"/>
                  </a:lnTo>
                  <a:lnTo>
                    <a:pt x="0" y="40"/>
                  </a:lnTo>
                  <a:lnTo>
                    <a:pt x="0" y="47"/>
                  </a:lnTo>
                  <a:lnTo>
                    <a:pt x="0" y="55"/>
                  </a:lnTo>
                  <a:lnTo>
                    <a:pt x="2" y="63"/>
                  </a:lnTo>
                  <a:lnTo>
                    <a:pt x="2" y="72"/>
                  </a:lnTo>
                  <a:lnTo>
                    <a:pt x="2" y="78"/>
                  </a:lnTo>
                  <a:lnTo>
                    <a:pt x="4" y="83"/>
                  </a:lnTo>
                  <a:lnTo>
                    <a:pt x="4" y="87"/>
                  </a:lnTo>
                  <a:lnTo>
                    <a:pt x="4" y="93"/>
                  </a:lnTo>
                  <a:lnTo>
                    <a:pt x="4" y="97"/>
                  </a:lnTo>
                  <a:lnTo>
                    <a:pt x="6" y="101"/>
                  </a:lnTo>
                  <a:lnTo>
                    <a:pt x="8" y="106"/>
                  </a:lnTo>
                  <a:lnTo>
                    <a:pt x="10" y="112"/>
                  </a:lnTo>
                  <a:lnTo>
                    <a:pt x="13" y="118"/>
                  </a:lnTo>
                  <a:lnTo>
                    <a:pt x="15" y="125"/>
                  </a:lnTo>
                  <a:lnTo>
                    <a:pt x="19" y="133"/>
                  </a:lnTo>
                  <a:lnTo>
                    <a:pt x="25" y="140"/>
                  </a:lnTo>
                  <a:lnTo>
                    <a:pt x="27" y="146"/>
                  </a:lnTo>
                  <a:lnTo>
                    <a:pt x="29" y="152"/>
                  </a:lnTo>
                  <a:lnTo>
                    <a:pt x="32" y="158"/>
                  </a:lnTo>
                  <a:lnTo>
                    <a:pt x="34" y="163"/>
                  </a:lnTo>
                  <a:lnTo>
                    <a:pt x="36" y="167"/>
                  </a:lnTo>
                  <a:lnTo>
                    <a:pt x="40" y="171"/>
                  </a:lnTo>
                  <a:lnTo>
                    <a:pt x="40" y="173"/>
                  </a:lnTo>
                  <a:lnTo>
                    <a:pt x="40" y="175"/>
                  </a:lnTo>
                  <a:lnTo>
                    <a:pt x="68" y="161"/>
                  </a:lnTo>
                  <a:lnTo>
                    <a:pt x="67" y="159"/>
                  </a:lnTo>
                  <a:lnTo>
                    <a:pt x="65" y="156"/>
                  </a:lnTo>
                  <a:lnTo>
                    <a:pt x="65" y="152"/>
                  </a:lnTo>
                  <a:lnTo>
                    <a:pt x="61" y="146"/>
                  </a:lnTo>
                  <a:lnTo>
                    <a:pt x="59" y="142"/>
                  </a:lnTo>
                  <a:lnTo>
                    <a:pt x="55" y="137"/>
                  </a:lnTo>
                  <a:lnTo>
                    <a:pt x="53" y="131"/>
                  </a:lnTo>
                  <a:lnTo>
                    <a:pt x="51" y="125"/>
                  </a:lnTo>
                  <a:lnTo>
                    <a:pt x="48" y="118"/>
                  </a:lnTo>
                  <a:lnTo>
                    <a:pt x="44" y="112"/>
                  </a:lnTo>
                  <a:lnTo>
                    <a:pt x="44" y="106"/>
                  </a:lnTo>
                  <a:lnTo>
                    <a:pt x="40" y="99"/>
                  </a:lnTo>
                  <a:lnTo>
                    <a:pt x="38" y="95"/>
                  </a:lnTo>
                  <a:lnTo>
                    <a:pt x="36" y="91"/>
                  </a:lnTo>
                  <a:lnTo>
                    <a:pt x="36" y="87"/>
                  </a:lnTo>
                  <a:lnTo>
                    <a:pt x="34" y="83"/>
                  </a:lnTo>
                  <a:lnTo>
                    <a:pt x="34" y="82"/>
                  </a:lnTo>
                  <a:lnTo>
                    <a:pt x="34" y="74"/>
                  </a:lnTo>
                  <a:lnTo>
                    <a:pt x="34" y="68"/>
                  </a:lnTo>
                  <a:lnTo>
                    <a:pt x="32" y="63"/>
                  </a:lnTo>
                  <a:lnTo>
                    <a:pt x="32" y="53"/>
                  </a:lnTo>
                  <a:lnTo>
                    <a:pt x="32" y="47"/>
                  </a:lnTo>
                  <a:lnTo>
                    <a:pt x="32" y="40"/>
                  </a:lnTo>
                  <a:lnTo>
                    <a:pt x="30" y="32"/>
                  </a:lnTo>
                  <a:lnTo>
                    <a:pt x="30" y="25"/>
                  </a:lnTo>
                  <a:lnTo>
                    <a:pt x="30" y="19"/>
                  </a:lnTo>
                  <a:lnTo>
                    <a:pt x="30" y="13"/>
                  </a:lnTo>
                  <a:lnTo>
                    <a:pt x="30" y="9"/>
                  </a:lnTo>
                  <a:lnTo>
                    <a:pt x="30" y="4"/>
                  </a:lnTo>
                  <a:lnTo>
                    <a:pt x="30" y="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3" name="Freeform 136"/>
            <p:cNvSpPr>
              <a:spLocks/>
            </p:cNvSpPr>
            <p:nvPr/>
          </p:nvSpPr>
          <p:spPr bwMode="auto">
            <a:xfrm>
              <a:off x="1252" y="2024"/>
              <a:ext cx="39" cy="311"/>
            </a:xfrm>
            <a:custGeom>
              <a:avLst/>
              <a:gdLst>
                <a:gd name="T0" fmla="*/ 12 w 78"/>
                <a:gd name="T1" fmla="*/ 10 h 622"/>
                <a:gd name="T2" fmla="*/ 10 w 78"/>
                <a:gd name="T3" fmla="*/ 31 h 622"/>
                <a:gd name="T4" fmla="*/ 8 w 78"/>
                <a:gd name="T5" fmla="*/ 51 h 622"/>
                <a:gd name="T6" fmla="*/ 8 w 78"/>
                <a:gd name="T7" fmla="*/ 69 h 622"/>
                <a:gd name="T8" fmla="*/ 8 w 78"/>
                <a:gd name="T9" fmla="*/ 88 h 622"/>
                <a:gd name="T10" fmla="*/ 6 w 78"/>
                <a:gd name="T11" fmla="*/ 108 h 622"/>
                <a:gd name="T12" fmla="*/ 4 w 78"/>
                <a:gd name="T13" fmla="*/ 129 h 622"/>
                <a:gd name="T14" fmla="*/ 4 w 78"/>
                <a:gd name="T15" fmla="*/ 150 h 622"/>
                <a:gd name="T16" fmla="*/ 2 w 78"/>
                <a:gd name="T17" fmla="*/ 169 h 622"/>
                <a:gd name="T18" fmla="*/ 2 w 78"/>
                <a:gd name="T19" fmla="*/ 188 h 622"/>
                <a:gd name="T20" fmla="*/ 0 w 78"/>
                <a:gd name="T21" fmla="*/ 215 h 622"/>
                <a:gd name="T22" fmla="*/ 0 w 78"/>
                <a:gd name="T23" fmla="*/ 234 h 622"/>
                <a:gd name="T24" fmla="*/ 2 w 78"/>
                <a:gd name="T25" fmla="*/ 253 h 622"/>
                <a:gd name="T26" fmla="*/ 10 w 78"/>
                <a:gd name="T27" fmla="*/ 276 h 622"/>
                <a:gd name="T28" fmla="*/ 17 w 78"/>
                <a:gd name="T29" fmla="*/ 306 h 622"/>
                <a:gd name="T30" fmla="*/ 21 w 78"/>
                <a:gd name="T31" fmla="*/ 325 h 622"/>
                <a:gd name="T32" fmla="*/ 27 w 78"/>
                <a:gd name="T33" fmla="*/ 352 h 622"/>
                <a:gd name="T34" fmla="*/ 35 w 78"/>
                <a:gd name="T35" fmla="*/ 382 h 622"/>
                <a:gd name="T36" fmla="*/ 40 w 78"/>
                <a:gd name="T37" fmla="*/ 405 h 622"/>
                <a:gd name="T38" fmla="*/ 44 w 78"/>
                <a:gd name="T39" fmla="*/ 422 h 622"/>
                <a:gd name="T40" fmla="*/ 42 w 78"/>
                <a:gd name="T41" fmla="*/ 435 h 622"/>
                <a:gd name="T42" fmla="*/ 38 w 78"/>
                <a:gd name="T43" fmla="*/ 462 h 622"/>
                <a:gd name="T44" fmla="*/ 36 w 78"/>
                <a:gd name="T45" fmla="*/ 481 h 622"/>
                <a:gd name="T46" fmla="*/ 36 w 78"/>
                <a:gd name="T47" fmla="*/ 498 h 622"/>
                <a:gd name="T48" fmla="*/ 35 w 78"/>
                <a:gd name="T49" fmla="*/ 515 h 622"/>
                <a:gd name="T50" fmla="*/ 33 w 78"/>
                <a:gd name="T51" fmla="*/ 534 h 622"/>
                <a:gd name="T52" fmla="*/ 31 w 78"/>
                <a:gd name="T53" fmla="*/ 549 h 622"/>
                <a:gd name="T54" fmla="*/ 27 w 78"/>
                <a:gd name="T55" fmla="*/ 578 h 622"/>
                <a:gd name="T56" fmla="*/ 25 w 78"/>
                <a:gd name="T57" fmla="*/ 601 h 622"/>
                <a:gd name="T58" fmla="*/ 57 w 78"/>
                <a:gd name="T59" fmla="*/ 622 h 622"/>
                <a:gd name="T60" fmla="*/ 57 w 78"/>
                <a:gd name="T61" fmla="*/ 605 h 622"/>
                <a:gd name="T62" fmla="*/ 61 w 78"/>
                <a:gd name="T63" fmla="*/ 582 h 622"/>
                <a:gd name="T64" fmla="*/ 63 w 78"/>
                <a:gd name="T65" fmla="*/ 559 h 622"/>
                <a:gd name="T66" fmla="*/ 65 w 78"/>
                <a:gd name="T67" fmla="*/ 544 h 622"/>
                <a:gd name="T68" fmla="*/ 67 w 78"/>
                <a:gd name="T69" fmla="*/ 527 h 622"/>
                <a:gd name="T70" fmla="*/ 67 w 78"/>
                <a:gd name="T71" fmla="*/ 510 h 622"/>
                <a:gd name="T72" fmla="*/ 71 w 78"/>
                <a:gd name="T73" fmla="*/ 492 h 622"/>
                <a:gd name="T74" fmla="*/ 73 w 78"/>
                <a:gd name="T75" fmla="*/ 468 h 622"/>
                <a:gd name="T76" fmla="*/ 76 w 78"/>
                <a:gd name="T77" fmla="*/ 441 h 622"/>
                <a:gd name="T78" fmla="*/ 78 w 78"/>
                <a:gd name="T79" fmla="*/ 422 h 622"/>
                <a:gd name="T80" fmla="*/ 76 w 78"/>
                <a:gd name="T81" fmla="*/ 401 h 622"/>
                <a:gd name="T82" fmla="*/ 71 w 78"/>
                <a:gd name="T83" fmla="*/ 375 h 622"/>
                <a:gd name="T84" fmla="*/ 67 w 78"/>
                <a:gd name="T85" fmla="*/ 359 h 622"/>
                <a:gd name="T86" fmla="*/ 61 w 78"/>
                <a:gd name="T87" fmla="*/ 335 h 622"/>
                <a:gd name="T88" fmla="*/ 55 w 78"/>
                <a:gd name="T89" fmla="*/ 312 h 622"/>
                <a:gd name="T90" fmla="*/ 52 w 78"/>
                <a:gd name="T91" fmla="*/ 295 h 622"/>
                <a:gd name="T92" fmla="*/ 42 w 78"/>
                <a:gd name="T93" fmla="*/ 264 h 622"/>
                <a:gd name="T94" fmla="*/ 36 w 78"/>
                <a:gd name="T95" fmla="*/ 243 h 622"/>
                <a:gd name="T96" fmla="*/ 33 w 78"/>
                <a:gd name="T97" fmla="*/ 228 h 622"/>
                <a:gd name="T98" fmla="*/ 33 w 78"/>
                <a:gd name="T99" fmla="*/ 219 h 622"/>
                <a:gd name="T100" fmla="*/ 36 w 78"/>
                <a:gd name="T101" fmla="*/ 194 h 622"/>
                <a:gd name="T102" fmla="*/ 36 w 78"/>
                <a:gd name="T103" fmla="*/ 177 h 622"/>
                <a:gd name="T104" fmla="*/ 36 w 78"/>
                <a:gd name="T105" fmla="*/ 160 h 622"/>
                <a:gd name="T106" fmla="*/ 38 w 78"/>
                <a:gd name="T107" fmla="*/ 139 h 622"/>
                <a:gd name="T108" fmla="*/ 42 w 78"/>
                <a:gd name="T109" fmla="*/ 120 h 622"/>
                <a:gd name="T110" fmla="*/ 42 w 78"/>
                <a:gd name="T111" fmla="*/ 97 h 622"/>
                <a:gd name="T112" fmla="*/ 44 w 78"/>
                <a:gd name="T113" fmla="*/ 78 h 622"/>
                <a:gd name="T114" fmla="*/ 44 w 78"/>
                <a:gd name="T115" fmla="*/ 59 h 622"/>
                <a:gd name="T116" fmla="*/ 46 w 78"/>
                <a:gd name="T117" fmla="*/ 42 h 622"/>
                <a:gd name="T118" fmla="*/ 46 w 78"/>
                <a:gd name="T119" fmla="*/ 27 h 622"/>
                <a:gd name="T120" fmla="*/ 46 w 78"/>
                <a:gd name="T121" fmla="*/ 8 h 622"/>
                <a:gd name="T122" fmla="*/ 38 w 78"/>
                <a:gd name="T123" fmla="*/ 0 h 622"/>
                <a:gd name="T124" fmla="*/ 17 w 78"/>
                <a:gd name="T125" fmla="*/ 4 h 62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78"/>
                <a:gd name="T190" fmla="*/ 0 h 622"/>
                <a:gd name="T191" fmla="*/ 78 w 78"/>
                <a:gd name="T192" fmla="*/ 622 h 622"/>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78" h="622">
                  <a:moveTo>
                    <a:pt x="12" y="6"/>
                  </a:moveTo>
                  <a:lnTo>
                    <a:pt x="12" y="6"/>
                  </a:lnTo>
                  <a:lnTo>
                    <a:pt x="12" y="8"/>
                  </a:lnTo>
                  <a:lnTo>
                    <a:pt x="12" y="10"/>
                  </a:lnTo>
                  <a:lnTo>
                    <a:pt x="12" y="15"/>
                  </a:lnTo>
                  <a:lnTo>
                    <a:pt x="12" y="19"/>
                  </a:lnTo>
                  <a:lnTo>
                    <a:pt x="12" y="25"/>
                  </a:lnTo>
                  <a:lnTo>
                    <a:pt x="10" y="31"/>
                  </a:lnTo>
                  <a:lnTo>
                    <a:pt x="10" y="38"/>
                  </a:lnTo>
                  <a:lnTo>
                    <a:pt x="10" y="42"/>
                  </a:lnTo>
                  <a:lnTo>
                    <a:pt x="10" y="46"/>
                  </a:lnTo>
                  <a:lnTo>
                    <a:pt x="8" y="51"/>
                  </a:lnTo>
                  <a:lnTo>
                    <a:pt x="8" y="55"/>
                  </a:lnTo>
                  <a:lnTo>
                    <a:pt x="8" y="59"/>
                  </a:lnTo>
                  <a:lnTo>
                    <a:pt x="8" y="63"/>
                  </a:lnTo>
                  <a:lnTo>
                    <a:pt x="8" y="69"/>
                  </a:lnTo>
                  <a:lnTo>
                    <a:pt x="8" y="72"/>
                  </a:lnTo>
                  <a:lnTo>
                    <a:pt x="8" y="78"/>
                  </a:lnTo>
                  <a:lnTo>
                    <a:pt x="8" y="82"/>
                  </a:lnTo>
                  <a:lnTo>
                    <a:pt x="8" y="88"/>
                  </a:lnTo>
                  <a:lnTo>
                    <a:pt x="8" y="93"/>
                  </a:lnTo>
                  <a:lnTo>
                    <a:pt x="6" y="99"/>
                  </a:lnTo>
                  <a:lnTo>
                    <a:pt x="6" y="103"/>
                  </a:lnTo>
                  <a:lnTo>
                    <a:pt x="6" y="108"/>
                  </a:lnTo>
                  <a:lnTo>
                    <a:pt x="6" y="114"/>
                  </a:lnTo>
                  <a:lnTo>
                    <a:pt x="6" y="120"/>
                  </a:lnTo>
                  <a:lnTo>
                    <a:pt x="6" y="126"/>
                  </a:lnTo>
                  <a:lnTo>
                    <a:pt x="4" y="129"/>
                  </a:lnTo>
                  <a:lnTo>
                    <a:pt x="4" y="135"/>
                  </a:lnTo>
                  <a:lnTo>
                    <a:pt x="4" y="141"/>
                  </a:lnTo>
                  <a:lnTo>
                    <a:pt x="4" y="145"/>
                  </a:lnTo>
                  <a:lnTo>
                    <a:pt x="4" y="150"/>
                  </a:lnTo>
                  <a:lnTo>
                    <a:pt x="4" y="156"/>
                  </a:lnTo>
                  <a:lnTo>
                    <a:pt x="2" y="160"/>
                  </a:lnTo>
                  <a:lnTo>
                    <a:pt x="2" y="166"/>
                  </a:lnTo>
                  <a:lnTo>
                    <a:pt x="2" y="169"/>
                  </a:lnTo>
                  <a:lnTo>
                    <a:pt x="2" y="175"/>
                  </a:lnTo>
                  <a:lnTo>
                    <a:pt x="2" y="179"/>
                  </a:lnTo>
                  <a:lnTo>
                    <a:pt x="2" y="185"/>
                  </a:lnTo>
                  <a:lnTo>
                    <a:pt x="2" y="188"/>
                  </a:lnTo>
                  <a:lnTo>
                    <a:pt x="2" y="194"/>
                  </a:lnTo>
                  <a:lnTo>
                    <a:pt x="2" y="200"/>
                  </a:lnTo>
                  <a:lnTo>
                    <a:pt x="2" y="209"/>
                  </a:lnTo>
                  <a:lnTo>
                    <a:pt x="0" y="215"/>
                  </a:lnTo>
                  <a:lnTo>
                    <a:pt x="0" y="223"/>
                  </a:lnTo>
                  <a:lnTo>
                    <a:pt x="0" y="226"/>
                  </a:lnTo>
                  <a:lnTo>
                    <a:pt x="0" y="232"/>
                  </a:lnTo>
                  <a:lnTo>
                    <a:pt x="0" y="234"/>
                  </a:lnTo>
                  <a:lnTo>
                    <a:pt x="2" y="238"/>
                  </a:lnTo>
                  <a:lnTo>
                    <a:pt x="2" y="240"/>
                  </a:lnTo>
                  <a:lnTo>
                    <a:pt x="2" y="249"/>
                  </a:lnTo>
                  <a:lnTo>
                    <a:pt x="2" y="253"/>
                  </a:lnTo>
                  <a:lnTo>
                    <a:pt x="4" y="259"/>
                  </a:lnTo>
                  <a:lnTo>
                    <a:pt x="6" y="264"/>
                  </a:lnTo>
                  <a:lnTo>
                    <a:pt x="8" y="270"/>
                  </a:lnTo>
                  <a:lnTo>
                    <a:pt x="10" y="276"/>
                  </a:lnTo>
                  <a:lnTo>
                    <a:pt x="12" y="283"/>
                  </a:lnTo>
                  <a:lnTo>
                    <a:pt x="12" y="289"/>
                  </a:lnTo>
                  <a:lnTo>
                    <a:pt x="14" y="299"/>
                  </a:lnTo>
                  <a:lnTo>
                    <a:pt x="17" y="306"/>
                  </a:lnTo>
                  <a:lnTo>
                    <a:pt x="17" y="314"/>
                  </a:lnTo>
                  <a:lnTo>
                    <a:pt x="19" y="318"/>
                  </a:lnTo>
                  <a:lnTo>
                    <a:pt x="21" y="321"/>
                  </a:lnTo>
                  <a:lnTo>
                    <a:pt x="21" y="325"/>
                  </a:lnTo>
                  <a:lnTo>
                    <a:pt x="23" y="329"/>
                  </a:lnTo>
                  <a:lnTo>
                    <a:pt x="25" y="338"/>
                  </a:lnTo>
                  <a:lnTo>
                    <a:pt x="27" y="346"/>
                  </a:lnTo>
                  <a:lnTo>
                    <a:pt x="27" y="352"/>
                  </a:lnTo>
                  <a:lnTo>
                    <a:pt x="31" y="361"/>
                  </a:lnTo>
                  <a:lnTo>
                    <a:pt x="31" y="367"/>
                  </a:lnTo>
                  <a:lnTo>
                    <a:pt x="33" y="375"/>
                  </a:lnTo>
                  <a:lnTo>
                    <a:pt x="35" y="382"/>
                  </a:lnTo>
                  <a:lnTo>
                    <a:pt x="36" y="388"/>
                  </a:lnTo>
                  <a:lnTo>
                    <a:pt x="36" y="394"/>
                  </a:lnTo>
                  <a:lnTo>
                    <a:pt x="38" y="399"/>
                  </a:lnTo>
                  <a:lnTo>
                    <a:pt x="40" y="405"/>
                  </a:lnTo>
                  <a:lnTo>
                    <a:pt x="42" y="411"/>
                  </a:lnTo>
                  <a:lnTo>
                    <a:pt x="44" y="416"/>
                  </a:lnTo>
                  <a:lnTo>
                    <a:pt x="44" y="422"/>
                  </a:lnTo>
                  <a:lnTo>
                    <a:pt x="44" y="424"/>
                  </a:lnTo>
                  <a:lnTo>
                    <a:pt x="42" y="426"/>
                  </a:lnTo>
                  <a:lnTo>
                    <a:pt x="42" y="432"/>
                  </a:lnTo>
                  <a:lnTo>
                    <a:pt x="42" y="435"/>
                  </a:lnTo>
                  <a:lnTo>
                    <a:pt x="42" y="441"/>
                  </a:lnTo>
                  <a:lnTo>
                    <a:pt x="40" y="447"/>
                  </a:lnTo>
                  <a:lnTo>
                    <a:pt x="40" y="456"/>
                  </a:lnTo>
                  <a:lnTo>
                    <a:pt x="38" y="462"/>
                  </a:lnTo>
                  <a:lnTo>
                    <a:pt x="38" y="470"/>
                  </a:lnTo>
                  <a:lnTo>
                    <a:pt x="38" y="473"/>
                  </a:lnTo>
                  <a:lnTo>
                    <a:pt x="36" y="477"/>
                  </a:lnTo>
                  <a:lnTo>
                    <a:pt x="36" y="481"/>
                  </a:lnTo>
                  <a:lnTo>
                    <a:pt x="36" y="485"/>
                  </a:lnTo>
                  <a:lnTo>
                    <a:pt x="36" y="491"/>
                  </a:lnTo>
                  <a:lnTo>
                    <a:pt x="36" y="494"/>
                  </a:lnTo>
                  <a:lnTo>
                    <a:pt x="36" y="498"/>
                  </a:lnTo>
                  <a:lnTo>
                    <a:pt x="36" y="504"/>
                  </a:lnTo>
                  <a:lnTo>
                    <a:pt x="36" y="508"/>
                  </a:lnTo>
                  <a:lnTo>
                    <a:pt x="35" y="511"/>
                  </a:lnTo>
                  <a:lnTo>
                    <a:pt x="35" y="515"/>
                  </a:lnTo>
                  <a:lnTo>
                    <a:pt x="35" y="521"/>
                  </a:lnTo>
                  <a:lnTo>
                    <a:pt x="35" y="525"/>
                  </a:lnTo>
                  <a:lnTo>
                    <a:pt x="33" y="530"/>
                  </a:lnTo>
                  <a:lnTo>
                    <a:pt x="33" y="534"/>
                  </a:lnTo>
                  <a:lnTo>
                    <a:pt x="33" y="538"/>
                  </a:lnTo>
                  <a:lnTo>
                    <a:pt x="31" y="542"/>
                  </a:lnTo>
                  <a:lnTo>
                    <a:pt x="31" y="546"/>
                  </a:lnTo>
                  <a:lnTo>
                    <a:pt x="31" y="549"/>
                  </a:lnTo>
                  <a:lnTo>
                    <a:pt x="31" y="555"/>
                  </a:lnTo>
                  <a:lnTo>
                    <a:pt x="29" y="563"/>
                  </a:lnTo>
                  <a:lnTo>
                    <a:pt x="29" y="570"/>
                  </a:lnTo>
                  <a:lnTo>
                    <a:pt x="27" y="578"/>
                  </a:lnTo>
                  <a:lnTo>
                    <a:pt x="27" y="586"/>
                  </a:lnTo>
                  <a:lnTo>
                    <a:pt x="27" y="591"/>
                  </a:lnTo>
                  <a:lnTo>
                    <a:pt x="27" y="597"/>
                  </a:lnTo>
                  <a:lnTo>
                    <a:pt x="25" y="601"/>
                  </a:lnTo>
                  <a:lnTo>
                    <a:pt x="25" y="607"/>
                  </a:lnTo>
                  <a:lnTo>
                    <a:pt x="25" y="612"/>
                  </a:lnTo>
                  <a:lnTo>
                    <a:pt x="25" y="614"/>
                  </a:lnTo>
                  <a:lnTo>
                    <a:pt x="57" y="622"/>
                  </a:lnTo>
                  <a:lnTo>
                    <a:pt x="57" y="618"/>
                  </a:lnTo>
                  <a:lnTo>
                    <a:pt x="57" y="614"/>
                  </a:lnTo>
                  <a:lnTo>
                    <a:pt x="57" y="608"/>
                  </a:lnTo>
                  <a:lnTo>
                    <a:pt x="57" y="605"/>
                  </a:lnTo>
                  <a:lnTo>
                    <a:pt x="59" y="599"/>
                  </a:lnTo>
                  <a:lnTo>
                    <a:pt x="59" y="595"/>
                  </a:lnTo>
                  <a:lnTo>
                    <a:pt x="59" y="589"/>
                  </a:lnTo>
                  <a:lnTo>
                    <a:pt x="61" y="582"/>
                  </a:lnTo>
                  <a:lnTo>
                    <a:pt x="61" y="574"/>
                  </a:lnTo>
                  <a:lnTo>
                    <a:pt x="63" y="568"/>
                  </a:lnTo>
                  <a:lnTo>
                    <a:pt x="63" y="565"/>
                  </a:lnTo>
                  <a:lnTo>
                    <a:pt x="63" y="559"/>
                  </a:lnTo>
                  <a:lnTo>
                    <a:pt x="63" y="555"/>
                  </a:lnTo>
                  <a:lnTo>
                    <a:pt x="65" y="551"/>
                  </a:lnTo>
                  <a:lnTo>
                    <a:pt x="65" y="548"/>
                  </a:lnTo>
                  <a:lnTo>
                    <a:pt x="65" y="544"/>
                  </a:lnTo>
                  <a:lnTo>
                    <a:pt x="67" y="540"/>
                  </a:lnTo>
                  <a:lnTo>
                    <a:pt x="67" y="534"/>
                  </a:lnTo>
                  <a:lnTo>
                    <a:pt x="67" y="530"/>
                  </a:lnTo>
                  <a:lnTo>
                    <a:pt x="67" y="527"/>
                  </a:lnTo>
                  <a:lnTo>
                    <a:pt x="67" y="523"/>
                  </a:lnTo>
                  <a:lnTo>
                    <a:pt x="67" y="517"/>
                  </a:lnTo>
                  <a:lnTo>
                    <a:pt x="67" y="513"/>
                  </a:lnTo>
                  <a:lnTo>
                    <a:pt x="67" y="510"/>
                  </a:lnTo>
                  <a:lnTo>
                    <a:pt x="69" y="506"/>
                  </a:lnTo>
                  <a:lnTo>
                    <a:pt x="69" y="500"/>
                  </a:lnTo>
                  <a:lnTo>
                    <a:pt x="69" y="496"/>
                  </a:lnTo>
                  <a:lnTo>
                    <a:pt x="71" y="492"/>
                  </a:lnTo>
                  <a:lnTo>
                    <a:pt x="71" y="487"/>
                  </a:lnTo>
                  <a:lnTo>
                    <a:pt x="71" y="485"/>
                  </a:lnTo>
                  <a:lnTo>
                    <a:pt x="71" y="475"/>
                  </a:lnTo>
                  <a:lnTo>
                    <a:pt x="73" y="468"/>
                  </a:lnTo>
                  <a:lnTo>
                    <a:pt x="73" y="460"/>
                  </a:lnTo>
                  <a:lnTo>
                    <a:pt x="74" y="453"/>
                  </a:lnTo>
                  <a:lnTo>
                    <a:pt x="74" y="447"/>
                  </a:lnTo>
                  <a:lnTo>
                    <a:pt x="76" y="441"/>
                  </a:lnTo>
                  <a:lnTo>
                    <a:pt x="76" y="434"/>
                  </a:lnTo>
                  <a:lnTo>
                    <a:pt x="76" y="430"/>
                  </a:lnTo>
                  <a:lnTo>
                    <a:pt x="76" y="426"/>
                  </a:lnTo>
                  <a:lnTo>
                    <a:pt x="78" y="422"/>
                  </a:lnTo>
                  <a:lnTo>
                    <a:pt x="76" y="418"/>
                  </a:lnTo>
                  <a:lnTo>
                    <a:pt x="76" y="413"/>
                  </a:lnTo>
                  <a:lnTo>
                    <a:pt x="76" y="407"/>
                  </a:lnTo>
                  <a:lnTo>
                    <a:pt x="76" y="401"/>
                  </a:lnTo>
                  <a:lnTo>
                    <a:pt x="74" y="397"/>
                  </a:lnTo>
                  <a:lnTo>
                    <a:pt x="74" y="390"/>
                  </a:lnTo>
                  <a:lnTo>
                    <a:pt x="73" y="382"/>
                  </a:lnTo>
                  <a:lnTo>
                    <a:pt x="71" y="375"/>
                  </a:lnTo>
                  <a:lnTo>
                    <a:pt x="71" y="371"/>
                  </a:lnTo>
                  <a:lnTo>
                    <a:pt x="69" y="367"/>
                  </a:lnTo>
                  <a:lnTo>
                    <a:pt x="67" y="363"/>
                  </a:lnTo>
                  <a:lnTo>
                    <a:pt x="67" y="359"/>
                  </a:lnTo>
                  <a:lnTo>
                    <a:pt x="65" y="352"/>
                  </a:lnTo>
                  <a:lnTo>
                    <a:pt x="63" y="342"/>
                  </a:lnTo>
                  <a:lnTo>
                    <a:pt x="61" y="338"/>
                  </a:lnTo>
                  <a:lnTo>
                    <a:pt x="61" y="335"/>
                  </a:lnTo>
                  <a:lnTo>
                    <a:pt x="59" y="331"/>
                  </a:lnTo>
                  <a:lnTo>
                    <a:pt x="59" y="327"/>
                  </a:lnTo>
                  <a:lnTo>
                    <a:pt x="57" y="318"/>
                  </a:lnTo>
                  <a:lnTo>
                    <a:pt x="55" y="312"/>
                  </a:lnTo>
                  <a:lnTo>
                    <a:pt x="55" y="308"/>
                  </a:lnTo>
                  <a:lnTo>
                    <a:pt x="54" y="302"/>
                  </a:lnTo>
                  <a:lnTo>
                    <a:pt x="52" y="299"/>
                  </a:lnTo>
                  <a:lnTo>
                    <a:pt x="52" y="295"/>
                  </a:lnTo>
                  <a:lnTo>
                    <a:pt x="50" y="287"/>
                  </a:lnTo>
                  <a:lnTo>
                    <a:pt x="46" y="280"/>
                  </a:lnTo>
                  <a:lnTo>
                    <a:pt x="46" y="272"/>
                  </a:lnTo>
                  <a:lnTo>
                    <a:pt x="42" y="264"/>
                  </a:lnTo>
                  <a:lnTo>
                    <a:pt x="42" y="259"/>
                  </a:lnTo>
                  <a:lnTo>
                    <a:pt x="40" y="253"/>
                  </a:lnTo>
                  <a:lnTo>
                    <a:pt x="36" y="247"/>
                  </a:lnTo>
                  <a:lnTo>
                    <a:pt x="36" y="243"/>
                  </a:lnTo>
                  <a:lnTo>
                    <a:pt x="35" y="240"/>
                  </a:lnTo>
                  <a:lnTo>
                    <a:pt x="35" y="236"/>
                  </a:lnTo>
                  <a:lnTo>
                    <a:pt x="33" y="230"/>
                  </a:lnTo>
                  <a:lnTo>
                    <a:pt x="33" y="228"/>
                  </a:lnTo>
                  <a:lnTo>
                    <a:pt x="33" y="226"/>
                  </a:lnTo>
                  <a:lnTo>
                    <a:pt x="33" y="224"/>
                  </a:lnTo>
                  <a:lnTo>
                    <a:pt x="33" y="219"/>
                  </a:lnTo>
                  <a:lnTo>
                    <a:pt x="33" y="215"/>
                  </a:lnTo>
                  <a:lnTo>
                    <a:pt x="35" y="207"/>
                  </a:lnTo>
                  <a:lnTo>
                    <a:pt x="35" y="202"/>
                  </a:lnTo>
                  <a:lnTo>
                    <a:pt x="36" y="194"/>
                  </a:lnTo>
                  <a:lnTo>
                    <a:pt x="36" y="190"/>
                  </a:lnTo>
                  <a:lnTo>
                    <a:pt x="36" y="185"/>
                  </a:lnTo>
                  <a:lnTo>
                    <a:pt x="36" y="181"/>
                  </a:lnTo>
                  <a:lnTo>
                    <a:pt x="36" y="177"/>
                  </a:lnTo>
                  <a:lnTo>
                    <a:pt x="36" y="173"/>
                  </a:lnTo>
                  <a:lnTo>
                    <a:pt x="36" y="169"/>
                  </a:lnTo>
                  <a:lnTo>
                    <a:pt x="36" y="164"/>
                  </a:lnTo>
                  <a:lnTo>
                    <a:pt x="36" y="160"/>
                  </a:lnTo>
                  <a:lnTo>
                    <a:pt x="36" y="154"/>
                  </a:lnTo>
                  <a:lnTo>
                    <a:pt x="38" y="148"/>
                  </a:lnTo>
                  <a:lnTo>
                    <a:pt x="38" y="143"/>
                  </a:lnTo>
                  <a:lnTo>
                    <a:pt x="38" y="139"/>
                  </a:lnTo>
                  <a:lnTo>
                    <a:pt x="38" y="133"/>
                  </a:lnTo>
                  <a:lnTo>
                    <a:pt x="40" y="129"/>
                  </a:lnTo>
                  <a:lnTo>
                    <a:pt x="40" y="124"/>
                  </a:lnTo>
                  <a:lnTo>
                    <a:pt x="42" y="120"/>
                  </a:lnTo>
                  <a:lnTo>
                    <a:pt x="42" y="112"/>
                  </a:lnTo>
                  <a:lnTo>
                    <a:pt x="42" y="108"/>
                  </a:lnTo>
                  <a:lnTo>
                    <a:pt x="42" y="103"/>
                  </a:lnTo>
                  <a:lnTo>
                    <a:pt x="42" y="97"/>
                  </a:lnTo>
                  <a:lnTo>
                    <a:pt x="42" y="91"/>
                  </a:lnTo>
                  <a:lnTo>
                    <a:pt x="42" y="88"/>
                  </a:lnTo>
                  <a:lnTo>
                    <a:pt x="42" y="82"/>
                  </a:lnTo>
                  <a:lnTo>
                    <a:pt x="44" y="78"/>
                  </a:lnTo>
                  <a:lnTo>
                    <a:pt x="44" y="72"/>
                  </a:lnTo>
                  <a:lnTo>
                    <a:pt x="44" y="67"/>
                  </a:lnTo>
                  <a:lnTo>
                    <a:pt x="44" y="63"/>
                  </a:lnTo>
                  <a:lnTo>
                    <a:pt x="44" y="59"/>
                  </a:lnTo>
                  <a:lnTo>
                    <a:pt x="44" y="53"/>
                  </a:lnTo>
                  <a:lnTo>
                    <a:pt x="46" y="50"/>
                  </a:lnTo>
                  <a:lnTo>
                    <a:pt x="46" y="46"/>
                  </a:lnTo>
                  <a:lnTo>
                    <a:pt x="46" y="42"/>
                  </a:lnTo>
                  <a:lnTo>
                    <a:pt x="46" y="36"/>
                  </a:lnTo>
                  <a:lnTo>
                    <a:pt x="46" y="32"/>
                  </a:lnTo>
                  <a:lnTo>
                    <a:pt x="46" y="29"/>
                  </a:lnTo>
                  <a:lnTo>
                    <a:pt x="46" y="27"/>
                  </a:lnTo>
                  <a:lnTo>
                    <a:pt x="46" y="19"/>
                  </a:lnTo>
                  <a:lnTo>
                    <a:pt x="46" y="15"/>
                  </a:lnTo>
                  <a:lnTo>
                    <a:pt x="46" y="10"/>
                  </a:lnTo>
                  <a:lnTo>
                    <a:pt x="46" y="8"/>
                  </a:lnTo>
                  <a:lnTo>
                    <a:pt x="46" y="6"/>
                  </a:lnTo>
                  <a:lnTo>
                    <a:pt x="46" y="4"/>
                  </a:lnTo>
                  <a:lnTo>
                    <a:pt x="42" y="2"/>
                  </a:lnTo>
                  <a:lnTo>
                    <a:pt x="38" y="0"/>
                  </a:lnTo>
                  <a:lnTo>
                    <a:pt x="33" y="0"/>
                  </a:lnTo>
                  <a:lnTo>
                    <a:pt x="27" y="2"/>
                  </a:lnTo>
                  <a:lnTo>
                    <a:pt x="21" y="2"/>
                  </a:lnTo>
                  <a:lnTo>
                    <a:pt x="17" y="4"/>
                  </a:lnTo>
                  <a:lnTo>
                    <a:pt x="1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4" name="Freeform 137"/>
            <p:cNvSpPr>
              <a:spLocks/>
            </p:cNvSpPr>
            <p:nvPr/>
          </p:nvSpPr>
          <p:spPr bwMode="auto">
            <a:xfrm>
              <a:off x="1377" y="2178"/>
              <a:ext cx="20" cy="78"/>
            </a:xfrm>
            <a:custGeom>
              <a:avLst/>
              <a:gdLst>
                <a:gd name="T0" fmla="*/ 4 w 40"/>
                <a:gd name="T1" fmla="*/ 0 h 156"/>
                <a:gd name="T2" fmla="*/ 0 w 40"/>
                <a:gd name="T3" fmla="*/ 148 h 156"/>
                <a:gd name="T4" fmla="*/ 4 w 40"/>
                <a:gd name="T5" fmla="*/ 148 h 156"/>
                <a:gd name="T6" fmla="*/ 6 w 40"/>
                <a:gd name="T7" fmla="*/ 152 h 156"/>
                <a:gd name="T8" fmla="*/ 10 w 40"/>
                <a:gd name="T9" fmla="*/ 154 h 156"/>
                <a:gd name="T10" fmla="*/ 16 w 40"/>
                <a:gd name="T11" fmla="*/ 156 h 156"/>
                <a:gd name="T12" fmla="*/ 19 w 40"/>
                <a:gd name="T13" fmla="*/ 154 h 156"/>
                <a:gd name="T14" fmla="*/ 25 w 40"/>
                <a:gd name="T15" fmla="*/ 152 h 156"/>
                <a:gd name="T16" fmla="*/ 27 w 40"/>
                <a:gd name="T17" fmla="*/ 146 h 156"/>
                <a:gd name="T18" fmla="*/ 27 w 40"/>
                <a:gd name="T19" fmla="*/ 143 h 156"/>
                <a:gd name="T20" fmla="*/ 29 w 40"/>
                <a:gd name="T21" fmla="*/ 139 h 156"/>
                <a:gd name="T22" fmla="*/ 29 w 40"/>
                <a:gd name="T23" fmla="*/ 137 h 156"/>
                <a:gd name="T24" fmla="*/ 29 w 40"/>
                <a:gd name="T25" fmla="*/ 133 h 156"/>
                <a:gd name="T26" fmla="*/ 29 w 40"/>
                <a:gd name="T27" fmla="*/ 127 h 156"/>
                <a:gd name="T28" fmla="*/ 29 w 40"/>
                <a:gd name="T29" fmla="*/ 124 h 156"/>
                <a:gd name="T30" fmla="*/ 31 w 40"/>
                <a:gd name="T31" fmla="*/ 118 h 156"/>
                <a:gd name="T32" fmla="*/ 31 w 40"/>
                <a:gd name="T33" fmla="*/ 114 h 156"/>
                <a:gd name="T34" fmla="*/ 31 w 40"/>
                <a:gd name="T35" fmla="*/ 108 h 156"/>
                <a:gd name="T36" fmla="*/ 33 w 40"/>
                <a:gd name="T37" fmla="*/ 103 h 156"/>
                <a:gd name="T38" fmla="*/ 33 w 40"/>
                <a:gd name="T39" fmla="*/ 97 h 156"/>
                <a:gd name="T40" fmla="*/ 35 w 40"/>
                <a:gd name="T41" fmla="*/ 91 h 156"/>
                <a:gd name="T42" fmla="*/ 35 w 40"/>
                <a:gd name="T43" fmla="*/ 84 h 156"/>
                <a:gd name="T44" fmla="*/ 35 w 40"/>
                <a:gd name="T45" fmla="*/ 78 h 156"/>
                <a:gd name="T46" fmla="*/ 35 w 40"/>
                <a:gd name="T47" fmla="*/ 72 h 156"/>
                <a:gd name="T48" fmla="*/ 36 w 40"/>
                <a:gd name="T49" fmla="*/ 67 h 156"/>
                <a:gd name="T50" fmla="*/ 36 w 40"/>
                <a:gd name="T51" fmla="*/ 59 h 156"/>
                <a:gd name="T52" fmla="*/ 36 w 40"/>
                <a:gd name="T53" fmla="*/ 55 h 156"/>
                <a:gd name="T54" fmla="*/ 36 w 40"/>
                <a:gd name="T55" fmla="*/ 49 h 156"/>
                <a:gd name="T56" fmla="*/ 38 w 40"/>
                <a:gd name="T57" fmla="*/ 44 h 156"/>
                <a:gd name="T58" fmla="*/ 38 w 40"/>
                <a:gd name="T59" fmla="*/ 38 h 156"/>
                <a:gd name="T60" fmla="*/ 38 w 40"/>
                <a:gd name="T61" fmla="*/ 32 h 156"/>
                <a:gd name="T62" fmla="*/ 38 w 40"/>
                <a:gd name="T63" fmla="*/ 29 h 156"/>
                <a:gd name="T64" fmla="*/ 38 w 40"/>
                <a:gd name="T65" fmla="*/ 23 h 156"/>
                <a:gd name="T66" fmla="*/ 38 w 40"/>
                <a:gd name="T67" fmla="*/ 19 h 156"/>
                <a:gd name="T68" fmla="*/ 38 w 40"/>
                <a:gd name="T69" fmla="*/ 15 h 156"/>
                <a:gd name="T70" fmla="*/ 38 w 40"/>
                <a:gd name="T71" fmla="*/ 11 h 156"/>
                <a:gd name="T72" fmla="*/ 38 w 40"/>
                <a:gd name="T73" fmla="*/ 10 h 156"/>
                <a:gd name="T74" fmla="*/ 38 w 40"/>
                <a:gd name="T75" fmla="*/ 6 h 156"/>
                <a:gd name="T76" fmla="*/ 40 w 40"/>
                <a:gd name="T77" fmla="*/ 6 h 156"/>
                <a:gd name="T78" fmla="*/ 4 w 40"/>
                <a:gd name="T79" fmla="*/ 0 h 156"/>
                <a:gd name="T80" fmla="*/ 4 w 40"/>
                <a:gd name="T81" fmla="*/ 0 h 15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0"/>
                <a:gd name="T124" fmla="*/ 0 h 156"/>
                <a:gd name="T125" fmla="*/ 40 w 40"/>
                <a:gd name="T126" fmla="*/ 156 h 15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0" h="156">
                  <a:moveTo>
                    <a:pt x="4" y="0"/>
                  </a:moveTo>
                  <a:lnTo>
                    <a:pt x="0" y="148"/>
                  </a:lnTo>
                  <a:lnTo>
                    <a:pt x="4" y="148"/>
                  </a:lnTo>
                  <a:lnTo>
                    <a:pt x="6" y="152"/>
                  </a:lnTo>
                  <a:lnTo>
                    <a:pt x="10" y="154"/>
                  </a:lnTo>
                  <a:lnTo>
                    <a:pt x="16" y="156"/>
                  </a:lnTo>
                  <a:lnTo>
                    <a:pt x="19" y="154"/>
                  </a:lnTo>
                  <a:lnTo>
                    <a:pt x="25" y="152"/>
                  </a:lnTo>
                  <a:lnTo>
                    <a:pt x="27" y="146"/>
                  </a:lnTo>
                  <a:lnTo>
                    <a:pt x="27" y="143"/>
                  </a:lnTo>
                  <a:lnTo>
                    <a:pt x="29" y="139"/>
                  </a:lnTo>
                  <a:lnTo>
                    <a:pt x="29" y="137"/>
                  </a:lnTo>
                  <a:lnTo>
                    <a:pt x="29" y="133"/>
                  </a:lnTo>
                  <a:lnTo>
                    <a:pt x="29" y="127"/>
                  </a:lnTo>
                  <a:lnTo>
                    <a:pt x="29" y="124"/>
                  </a:lnTo>
                  <a:lnTo>
                    <a:pt x="31" y="118"/>
                  </a:lnTo>
                  <a:lnTo>
                    <a:pt x="31" y="114"/>
                  </a:lnTo>
                  <a:lnTo>
                    <a:pt x="31" y="108"/>
                  </a:lnTo>
                  <a:lnTo>
                    <a:pt x="33" y="103"/>
                  </a:lnTo>
                  <a:lnTo>
                    <a:pt x="33" y="97"/>
                  </a:lnTo>
                  <a:lnTo>
                    <a:pt x="35" y="91"/>
                  </a:lnTo>
                  <a:lnTo>
                    <a:pt x="35" y="84"/>
                  </a:lnTo>
                  <a:lnTo>
                    <a:pt x="35" y="78"/>
                  </a:lnTo>
                  <a:lnTo>
                    <a:pt x="35" y="72"/>
                  </a:lnTo>
                  <a:lnTo>
                    <a:pt x="36" y="67"/>
                  </a:lnTo>
                  <a:lnTo>
                    <a:pt x="36" y="59"/>
                  </a:lnTo>
                  <a:lnTo>
                    <a:pt x="36" y="55"/>
                  </a:lnTo>
                  <a:lnTo>
                    <a:pt x="36" y="49"/>
                  </a:lnTo>
                  <a:lnTo>
                    <a:pt x="38" y="44"/>
                  </a:lnTo>
                  <a:lnTo>
                    <a:pt x="38" y="38"/>
                  </a:lnTo>
                  <a:lnTo>
                    <a:pt x="38" y="32"/>
                  </a:lnTo>
                  <a:lnTo>
                    <a:pt x="38" y="29"/>
                  </a:lnTo>
                  <a:lnTo>
                    <a:pt x="38" y="23"/>
                  </a:lnTo>
                  <a:lnTo>
                    <a:pt x="38" y="19"/>
                  </a:lnTo>
                  <a:lnTo>
                    <a:pt x="38" y="15"/>
                  </a:lnTo>
                  <a:lnTo>
                    <a:pt x="38" y="11"/>
                  </a:lnTo>
                  <a:lnTo>
                    <a:pt x="38" y="10"/>
                  </a:lnTo>
                  <a:lnTo>
                    <a:pt x="38" y="6"/>
                  </a:lnTo>
                  <a:lnTo>
                    <a:pt x="40" y="6"/>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5" name="Freeform 138"/>
            <p:cNvSpPr>
              <a:spLocks/>
            </p:cNvSpPr>
            <p:nvPr/>
          </p:nvSpPr>
          <p:spPr bwMode="auto">
            <a:xfrm>
              <a:off x="1353" y="2026"/>
              <a:ext cx="48" cy="115"/>
            </a:xfrm>
            <a:custGeom>
              <a:avLst/>
              <a:gdLst>
                <a:gd name="T0" fmla="*/ 2 w 97"/>
                <a:gd name="T1" fmla="*/ 19 h 230"/>
                <a:gd name="T2" fmla="*/ 7 w 97"/>
                <a:gd name="T3" fmla="*/ 28 h 230"/>
                <a:gd name="T4" fmla="*/ 17 w 97"/>
                <a:gd name="T5" fmla="*/ 42 h 230"/>
                <a:gd name="T6" fmla="*/ 23 w 97"/>
                <a:gd name="T7" fmla="*/ 51 h 230"/>
                <a:gd name="T8" fmla="*/ 26 w 97"/>
                <a:gd name="T9" fmla="*/ 59 h 230"/>
                <a:gd name="T10" fmla="*/ 32 w 97"/>
                <a:gd name="T11" fmla="*/ 68 h 230"/>
                <a:gd name="T12" fmla="*/ 36 w 97"/>
                <a:gd name="T13" fmla="*/ 78 h 230"/>
                <a:gd name="T14" fmla="*/ 42 w 97"/>
                <a:gd name="T15" fmla="*/ 87 h 230"/>
                <a:gd name="T16" fmla="*/ 47 w 97"/>
                <a:gd name="T17" fmla="*/ 97 h 230"/>
                <a:gd name="T18" fmla="*/ 51 w 97"/>
                <a:gd name="T19" fmla="*/ 104 h 230"/>
                <a:gd name="T20" fmla="*/ 55 w 97"/>
                <a:gd name="T21" fmla="*/ 112 h 230"/>
                <a:gd name="T22" fmla="*/ 61 w 97"/>
                <a:gd name="T23" fmla="*/ 125 h 230"/>
                <a:gd name="T24" fmla="*/ 61 w 97"/>
                <a:gd name="T25" fmla="*/ 137 h 230"/>
                <a:gd name="T26" fmla="*/ 63 w 97"/>
                <a:gd name="T27" fmla="*/ 152 h 230"/>
                <a:gd name="T28" fmla="*/ 63 w 97"/>
                <a:gd name="T29" fmla="*/ 160 h 230"/>
                <a:gd name="T30" fmla="*/ 63 w 97"/>
                <a:gd name="T31" fmla="*/ 169 h 230"/>
                <a:gd name="T32" fmla="*/ 63 w 97"/>
                <a:gd name="T33" fmla="*/ 177 h 230"/>
                <a:gd name="T34" fmla="*/ 63 w 97"/>
                <a:gd name="T35" fmla="*/ 186 h 230"/>
                <a:gd name="T36" fmla="*/ 63 w 97"/>
                <a:gd name="T37" fmla="*/ 200 h 230"/>
                <a:gd name="T38" fmla="*/ 63 w 97"/>
                <a:gd name="T39" fmla="*/ 215 h 230"/>
                <a:gd name="T40" fmla="*/ 63 w 97"/>
                <a:gd name="T41" fmla="*/ 222 h 230"/>
                <a:gd name="T42" fmla="*/ 63 w 97"/>
                <a:gd name="T43" fmla="*/ 226 h 230"/>
                <a:gd name="T44" fmla="*/ 70 w 97"/>
                <a:gd name="T45" fmla="*/ 230 h 230"/>
                <a:gd name="T46" fmla="*/ 78 w 97"/>
                <a:gd name="T47" fmla="*/ 230 h 230"/>
                <a:gd name="T48" fmla="*/ 85 w 97"/>
                <a:gd name="T49" fmla="*/ 230 h 230"/>
                <a:gd name="T50" fmla="*/ 89 w 97"/>
                <a:gd name="T51" fmla="*/ 228 h 230"/>
                <a:gd name="T52" fmla="*/ 91 w 97"/>
                <a:gd name="T53" fmla="*/ 220 h 230"/>
                <a:gd name="T54" fmla="*/ 93 w 97"/>
                <a:gd name="T55" fmla="*/ 211 h 230"/>
                <a:gd name="T56" fmla="*/ 95 w 97"/>
                <a:gd name="T57" fmla="*/ 200 h 230"/>
                <a:gd name="T58" fmla="*/ 97 w 97"/>
                <a:gd name="T59" fmla="*/ 188 h 230"/>
                <a:gd name="T60" fmla="*/ 97 w 97"/>
                <a:gd name="T61" fmla="*/ 181 h 230"/>
                <a:gd name="T62" fmla="*/ 97 w 97"/>
                <a:gd name="T63" fmla="*/ 171 h 230"/>
                <a:gd name="T64" fmla="*/ 97 w 97"/>
                <a:gd name="T65" fmla="*/ 165 h 230"/>
                <a:gd name="T66" fmla="*/ 97 w 97"/>
                <a:gd name="T67" fmla="*/ 156 h 230"/>
                <a:gd name="T68" fmla="*/ 97 w 97"/>
                <a:gd name="T69" fmla="*/ 146 h 230"/>
                <a:gd name="T70" fmla="*/ 97 w 97"/>
                <a:gd name="T71" fmla="*/ 139 h 230"/>
                <a:gd name="T72" fmla="*/ 97 w 97"/>
                <a:gd name="T73" fmla="*/ 129 h 230"/>
                <a:gd name="T74" fmla="*/ 95 w 97"/>
                <a:gd name="T75" fmla="*/ 122 h 230"/>
                <a:gd name="T76" fmla="*/ 91 w 97"/>
                <a:gd name="T77" fmla="*/ 112 h 230"/>
                <a:gd name="T78" fmla="*/ 89 w 97"/>
                <a:gd name="T79" fmla="*/ 103 h 230"/>
                <a:gd name="T80" fmla="*/ 85 w 97"/>
                <a:gd name="T81" fmla="*/ 93 h 230"/>
                <a:gd name="T82" fmla="*/ 82 w 97"/>
                <a:gd name="T83" fmla="*/ 82 h 230"/>
                <a:gd name="T84" fmla="*/ 76 w 97"/>
                <a:gd name="T85" fmla="*/ 72 h 230"/>
                <a:gd name="T86" fmla="*/ 72 w 97"/>
                <a:gd name="T87" fmla="*/ 63 h 230"/>
                <a:gd name="T88" fmla="*/ 66 w 97"/>
                <a:gd name="T89" fmla="*/ 53 h 230"/>
                <a:gd name="T90" fmla="*/ 59 w 97"/>
                <a:gd name="T91" fmla="*/ 44 h 230"/>
                <a:gd name="T92" fmla="*/ 53 w 97"/>
                <a:gd name="T93" fmla="*/ 34 h 230"/>
                <a:gd name="T94" fmla="*/ 45 w 97"/>
                <a:gd name="T95" fmla="*/ 23 h 230"/>
                <a:gd name="T96" fmla="*/ 36 w 97"/>
                <a:gd name="T97" fmla="*/ 9 h 230"/>
                <a:gd name="T98" fmla="*/ 28 w 97"/>
                <a:gd name="T99" fmla="*/ 4 h 230"/>
                <a:gd name="T100" fmla="*/ 23 w 97"/>
                <a:gd name="T101" fmla="*/ 0 h 230"/>
                <a:gd name="T102" fmla="*/ 13 w 97"/>
                <a:gd name="T103" fmla="*/ 4 h 230"/>
                <a:gd name="T104" fmla="*/ 4 w 97"/>
                <a:gd name="T105" fmla="*/ 9 h 230"/>
                <a:gd name="T106" fmla="*/ 0 w 97"/>
                <a:gd name="T107" fmla="*/ 13 h 230"/>
                <a:gd name="T108" fmla="*/ 0 w 97"/>
                <a:gd name="T109" fmla="*/ 15 h 23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7"/>
                <a:gd name="T166" fmla="*/ 0 h 230"/>
                <a:gd name="T167" fmla="*/ 97 w 97"/>
                <a:gd name="T168" fmla="*/ 230 h 230"/>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7" h="230">
                  <a:moveTo>
                    <a:pt x="0" y="15"/>
                  </a:moveTo>
                  <a:lnTo>
                    <a:pt x="2" y="19"/>
                  </a:lnTo>
                  <a:lnTo>
                    <a:pt x="2" y="23"/>
                  </a:lnTo>
                  <a:lnTo>
                    <a:pt x="7" y="28"/>
                  </a:lnTo>
                  <a:lnTo>
                    <a:pt x="11" y="34"/>
                  </a:lnTo>
                  <a:lnTo>
                    <a:pt x="17" y="42"/>
                  </a:lnTo>
                  <a:lnTo>
                    <a:pt x="19" y="46"/>
                  </a:lnTo>
                  <a:lnTo>
                    <a:pt x="23" y="51"/>
                  </a:lnTo>
                  <a:lnTo>
                    <a:pt x="25" y="55"/>
                  </a:lnTo>
                  <a:lnTo>
                    <a:pt x="26" y="59"/>
                  </a:lnTo>
                  <a:lnTo>
                    <a:pt x="30" y="65"/>
                  </a:lnTo>
                  <a:lnTo>
                    <a:pt x="32" y="68"/>
                  </a:lnTo>
                  <a:lnTo>
                    <a:pt x="34" y="72"/>
                  </a:lnTo>
                  <a:lnTo>
                    <a:pt x="36" y="78"/>
                  </a:lnTo>
                  <a:lnTo>
                    <a:pt x="40" y="82"/>
                  </a:lnTo>
                  <a:lnTo>
                    <a:pt x="42" y="87"/>
                  </a:lnTo>
                  <a:lnTo>
                    <a:pt x="45" y="91"/>
                  </a:lnTo>
                  <a:lnTo>
                    <a:pt x="47" y="97"/>
                  </a:lnTo>
                  <a:lnTo>
                    <a:pt x="49" y="99"/>
                  </a:lnTo>
                  <a:lnTo>
                    <a:pt x="51" y="104"/>
                  </a:lnTo>
                  <a:lnTo>
                    <a:pt x="53" y="106"/>
                  </a:lnTo>
                  <a:lnTo>
                    <a:pt x="55" y="112"/>
                  </a:lnTo>
                  <a:lnTo>
                    <a:pt x="57" y="118"/>
                  </a:lnTo>
                  <a:lnTo>
                    <a:pt x="61" y="125"/>
                  </a:lnTo>
                  <a:lnTo>
                    <a:pt x="61" y="131"/>
                  </a:lnTo>
                  <a:lnTo>
                    <a:pt x="61" y="137"/>
                  </a:lnTo>
                  <a:lnTo>
                    <a:pt x="61" y="142"/>
                  </a:lnTo>
                  <a:lnTo>
                    <a:pt x="63" y="152"/>
                  </a:lnTo>
                  <a:lnTo>
                    <a:pt x="63" y="156"/>
                  </a:lnTo>
                  <a:lnTo>
                    <a:pt x="63" y="160"/>
                  </a:lnTo>
                  <a:lnTo>
                    <a:pt x="63" y="165"/>
                  </a:lnTo>
                  <a:lnTo>
                    <a:pt x="63" y="169"/>
                  </a:lnTo>
                  <a:lnTo>
                    <a:pt x="63" y="171"/>
                  </a:lnTo>
                  <a:lnTo>
                    <a:pt x="63" y="177"/>
                  </a:lnTo>
                  <a:lnTo>
                    <a:pt x="63" y="181"/>
                  </a:lnTo>
                  <a:lnTo>
                    <a:pt x="63" y="186"/>
                  </a:lnTo>
                  <a:lnTo>
                    <a:pt x="63" y="192"/>
                  </a:lnTo>
                  <a:lnTo>
                    <a:pt x="63" y="200"/>
                  </a:lnTo>
                  <a:lnTo>
                    <a:pt x="63" y="207"/>
                  </a:lnTo>
                  <a:lnTo>
                    <a:pt x="63" y="215"/>
                  </a:lnTo>
                  <a:lnTo>
                    <a:pt x="63" y="219"/>
                  </a:lnTo>
                  <a:lnTo>
                    <a:pt x="63" y="222"/>
                  </a:lnTo>
                  <a:lnTo>
                    <a:pt x="63" y="224"/>
                  </a:lnTo>
                  <a:lnTo>
                    <a:pt x="63" y="226"/>
                  </a:lnTo>
                  <a:lnTo>
                    <a:pt x="66" y="228"/>
                  </a:lnTo>
                  <a:lnTo>
                    <a:pt x="70" y="230"/>
                  </a:lnTo>
                  <a:lnTo>
                    <a:pt x="74" y="230"/>
                  </a:lnTo>
                  <a:lnTo>
                    <a:pt x="78" y="230"/>
                  </a:lnTo>
                  <a:lnTo>
                    <a:pt x="82" y="230"/>
                  </a:lnTo>
                  <a:lnTo>
                    <a:pt x="85" y="230"/>
                  </a:lnTo>
                  <a:lnTo>
                    <a:pt x="89" y="230"/>
                  </a:lnTo>
                  <a:lnTo>
                    <a:pt x="89" y="228"/>
                  </a:lnTo>
                  <a:lnTo>
                    <a:pt x="91" y="224"/>
                  </a:lnTo>
                  <a:lnTo>
                    <a:pt x="91" y="220"/>
                  </a:lnTo>
                  <a:lnTo>
                    <a:pt x="91" y="217"/>
                  </a:lnTo>
                  <a:lnTo>
                    <a:pt x="93" y="211"/>
                  </a:lnTo>
                  <a:lnTo>
                    <a:pt x="93" y="205"/>
                  </a:lnTo>
                  <a:lnTo>
                    <a:pt x="95" y="200"/>
                  </a:lnTo>
                  <a:lnTo>
                    <a:pt x="97" y="192"/>
                  </a:lnTo>
                  <a:lnTo>
                    <a:pt x="97" y="188"/>
                  </a:lnTo>
                  <a:lnTo>
                    <a:pt x="97" y="184"/>
                  </a:lnTo>
                  <a:lnTo>
                    <a:pt x="97" y="181"/>
                  </a:lnTo>
                  <a:lnTo>
                    <a:pt x="97" y="177"/>
                  </a:lnTo>
                  <a:lnTo>
                    <a:pt x="97" y="171"/>
                  </a:lnTo>
                  <a:lnTo>
                    <a:pt x="97" y="169"/>
                  </a:lnTo>
                  <a:lnTo>
                    <a:pt x="97" y="165"/>
                  </a:lnTo>
                  <a:lnTo>
                    <a:pt x="97" y="162"/>
                  </a:lnTo>
                  <a:lnTo>
                    <a:pt x="97" y="156"/>
                  </a:lnTo>
                  <a:lnTo>
                    <a:pt x="97" y="152"/>
                  </a:lnTo>
                  <a:lnTo>
                    <a:pt x="97" y="146"/>
                  </a:lnTo>
                  <a:lnTo>
                    <a:pt x="97" y="142"/>
                  </a:lnTo>
                  <a:lnTo>
                    <a:pt x="97" y="139"/>
                  </a:lnTo>
                  <a:lnTo>
                    <a:pt x="97" y="135"/>
                  </a:lnTo>
                  <a:lnTo>
                    <a:pt x="97" y="129"/>
                  </a:lnTo>
                  <a:lnTo>
                    <a:pt x="97" y="127"/>
                  </a:lnTo>
                  <a:lnTo>
                    <a:pt x="95" y="122"/>
                  </a:lnTo>
                  <a:lnTo>
                    <a:pt x="93" y="116"/>
                  </a:lnTo>
                  <a:lnTo>
                    <a:pt x="91" y="112"/>
                  </a:lnTo>
                  <a:lnTo>
                    <a:pt x="91" y="106"/>
                  </a:lnTo>
                  <a:lnTo>
                    <a:pt x="89" y="103"/>
                  </a:lnTo>
                  <a:lnTo>
                    <a:pt x="87" y="97"/>
                  </a:lnTo>
                  <a:lnTo>
                    <a:pt x="85" y="93"/>
                  </a:lnTo>
                  <a:lnTo>
                    <a:pt x="83" y="87"/>
                  </a:lnTo>
                  <a:lnTo>
                    <a:pt x="82" y="82"/>
                  </a:lnTo>
                  <a:lnTo>
                    <a:pt x="78" y="78"/>
                  </a:lnTo>
                  <a:lnTo>
                    <a:pt x="76" y="72"/>
                  </a:lnTo>
                  <a:lnTo>
                    <a:pt x="74" y="66"/>
                  </a:lnTo>
                  <a:lnTo>
                    <a:pt x="72" y="63"/>
                  </a:lnTo>
                  <a:lnTo>
                    <a:pt x="68" y="57"/>
                  </a:lnTo>
                  <a:lnTo>
                    <a:pt x="66" y="53"/>
                  </a:lnTo>
                  <a:lnTo>
                    <a:pt x="63" y="47"/>
                  </a:lnTo>
                  <a:lnTo>
                    <a:pt x="59" y="44"/>
                  </a:lnTo>
                  <a:lnTo>
                    <a:pt x="57" y="38"/>
                  </a:lnTo>
                  <a:lnTo>
                    <a:pt x="53" y="34"/>
                  </a:lnTo>
                  <a:lnTo>
                    <a:pt x="51" y="30"/>
                  </a:lnTo>
                  <a:lnTo>
                    <a:pt x="45" y="23"/>
                  </a:lnTo>
                  <a:lnTo>
                    <a:pt x="42" y="17"/>
                  </a:lnTo>
                  <a:lnTo>
                    <a:pt x="36" y="9"/>
                  </a:lnTo>
                  <a:lnTo>
                    <a:pt x="32" y="6"/>
                  </a:lnTo>
                  <a:lnTo>
                    <a:pt x="28" y="4"/>
                  </a:lnTo>
                  <a:lnTo>
                    <a:pt x="26" y="2"/>
                  </a:lnTo>
                  <a:lnTo>
                    <a:pt x="23" y="0"/>
                  </a:lnTo>
                  <a:lnTo>
                    <a:pt x="17" y="2"/>
                  </a:lnTo>
                  <a:lnTo>
                    <a:pt x="13" y="4"/>
                  </a:lnTo>
                  <a:lnTo>
                    <a:pt x="9" y="6"/>
                  </a:lnTo>
                  <a:lnTo>
                    <a:pt x="4" y="9"/>
                  </a:lnTo>
                  <a:lnTo>
                    <a:pt x="2" y="13"/>
                  </a:lnTo>
                  <a:lnTo>
                    <a:pt x="0" y="13"/>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6" name="Freeform 139"/>
            <p:cNvSpPr>
              <a:spLocks/>
            </p:cNvSpPr>
            <p:nvPr/>
          </p:nvSpPr>
          <p:spPr bwMode="auto">
            <a:xfrm>
              <a:off x="1340" y="1929"/>
              <a:ext cx="19" cy="66"/>
            </a:xfrm>
            <a:custGeom>
              <a:avLst/>
              <a:gdLst>
                <a:gd name="T0" fmla="*/ 8 w 38"/>
                <a:gd name="T1" fmla="*/ 4 h 131"/>
                <a:gd name="T2" fmla="*/ 8 w 38"/>
                <a:gd name="T3" fmla="*/ 10 h 131"/>
                <a:gd name="T4" fmla="*/ 6 w 38"/>
                <a:gd name="T5" fmla="*/ 15 h 131"/>
                <a:gd name="T6" fmla="*/ 6 w 38"/>
                <a:gd name="T7" fmla="*/ 25 h 131"/>
                <a:gd name="T8" fmla="*/ 4 w 38"/>
                <a:gd name="T9" fmla="*/ 32 h 131"/>
                <a:gd name="T10" fmla="*/ 4 w 38"/>
                <a:gd name="T11" fmla="*/ 44 h 131"/>
                <a:gd name="T12" fmla="*/ 4 w 38"/>
                <a:gd name="T13" fmla="*/ 53 h 131"/>
                <a:gd name="T14" fmla="*/ 4 w 38"/>
                <a:gd name="T15" fmla="*/ 65 h 131"/>
                <a:gd name="T16" fmla="*/ 0 w 38"/>
                <a:gd name="T17" fmla="*/ 74 h 131"/>
                <a:gd name="T18" fmla="*/ 0 w 38"/>
                <a:gd name="T19" fmla="*/ 86 h 131"/>
                <a:gd name="T20" fmla="*/ 0 w 38"/>
                <a:gd name="T21" fmla="*/ 95 h 131"/>
                <a:gd name="T22" fmla="*/ 0 w 38"/>
                <a:gd name="T23" fmla="*/ 105 h 131"/>
                <a:gd name="T24" fmla="*/ 0 w 38"/>
                <a:gd name="T25" fmla="*/ 112 h 131"/>
                <a:gd name="T26" fmla="*/ 0 w 38"/>
                <a:gd name="T27" fmla="*/ 120 h 131"/>
                <a:gd name="T28" fmla="*/ 4 w 38"/>
                <a:gd name="T29" fmla="*/ 125 h 131"/>
                <a:gd name="T30" fmla="*/ 14 w 38"/>
                <a:gd name="T31" fmla="*/ 127 h 131"/>
                <a:gd name="T32" fmla="*/ 21 w 38"/>
                <a:gd name="T33" fmla="*/ 131 h 131"/>
                <a:gd name="T34" fmla="*/ 29 w 38"/>
                <a:gd name="T35" fmla="*/ 127 h 131"/>
                <a:gd name="T36" fmla="*/ 31 w 38"/>
                <a:gd name="T37" fmla="*/ 122 h 131"/>
                <a:gd name="T38" fmla="*/ 31 w 38"/>
                <a:gd name="T39" fmla="*/ 108 h 131"/>
                <a:gd name="T40" fmla="*/ 33 w 38"/>
                <a:gd name="T41" fmla="*/ 97 h 131"/>
                <a:gd name="T42" fmla="*/ 34 w 38"/>
                <a:gd name="T43" fmla="*/ 87 h 131"/>
                <a:gd name="T44" fmla="*/ 34 w 38"/>
                <a:gd name="T45" fmla="*/ 78 h 131"/>
                <a:gd name="T46" fmla="*/ 36 w 38"/>
                <a:gd name="T47" fmla="*/ 68 h 131"/>
                <a:gd name="T48" fmla="*/ 36 w 38"/>
                <a:gd name="T49" fmla="*/ 57 h 131"/>
                <a:gd name="T50" fmla="*/ 36 w 38"/>
                <a:gd name="T51" fmla="*/ 48 h 131"/>
                <a:gd name="T52" fmla="*/ 38 w 38"/>
                <a:gd name="T53" fmla="*/ 40 h 131"/>
                <a:gd name="T54" fmla="*/ 38 w 38"/>
                <a:gd name="T55" fmla="*/ 29 h 131"/>
                <a:gd name="T56" fmla="*/ 38 w 38"/>
                <a:gd name="T57" fmla="*/ 21 h 131"/>
                <a:gd name="T58" fmla="*/ 38 w 38"/>
                <a:gd name="T59" fmla="*/ 15 h 131"/>
                <a:gd name="T60" fmla="*/ 38 w 38"/>
                <a:gd name="T61" fmla="*/ 8 h 131"/>
                <a:gd name="T62" fmla="*/ 36 w 38"/>
                <a:gd name="T63" fmla="*/ 4 h 131"/>
                <a:gd name="T64" fmla="*/ 29 w 38"/>
                <a:gd name="T65" fmla="*/ 0 h 131"/>
                <a:gd name="T66" fmla="*/ 17 w 38"/>
                <a:gd name="T67" fmla="*/ 0 h 131"/>
                <a:gd name="T68" fmla="*/ 10 w 38"/>
                <a:gd name="T69" fmla="*/ 2 h 131"/>
                <a:gd name="T70" fmla="*/ 10 w 38"/>
                <a:gd name="T71" fmla="*/ 2 h 13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8"/>
                <a:gd name="T109" fmla="*/ 0 h 131"/>
                <a:gd name="T110" fmla="*/ 38 w 38"/>
                <a:gd name="T111" fmla="*/ 131 h 13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8" h="131">
                  <a:moveTo>
                    <a:pt x="10" y="2"/>
                  </a:moveTo>
                  <a:lnTo>
                    <a:pt x="8" y="4"/>
                  </a:lnTo>
                  <a:lnTo>
                    <a:pt x="8" y="8"/>
                  </a:lnTo>
                  <a:lnTo>
                    <a:pt x="8" y="10"/>
                  </a:lnTo>
                  <a:lnTo>
                    <a:pt x="8" y="11"/>
                  </a:lnTo>
                  <a:lnTo>
                    <a:pt x="6" y="15"/>
                  </a:lnTo>
                  <a:lnTo>
                    <a:pt x="6" y="19"/>
                  </a:lnTo>
                  <a:lnTo>
                    <a:pt x="6" y="25"/>
                  </a:lnTo>
                  <a:lnTo>
                    <a:pt x="4" y="29"/>
                  </a:lnTo>
                  <a:lnTo>
                    <a:pt x="4" y="32"/>
                  </a:lnTo>
                  <a:lnTo>
                    <a:pt x="4" y="38"/>
                  </a:lnTo>
                  <a:lnTo>
                    <a:pt x="4" y="44"/>
                  </a:lnTo>
                  <a:lnTo>
                    <a:pt x="4" y="49"/>
                  </a:lnTo>
                  <a:lnTo>
                    <a:pt x="4" y="53"/>
                  </a:lnTo>
                  <a:lnTo>
                    <a:pt x="4" y="59"/>
                  </a:lnTo>
                  <a:lnTo>
                    <a:pt x="4" y="65"/>
                  </a:lnTo>
                  <a:lnTo>
                    <a:pt x="2" y="70"/>
                  </a:lnTo>
                  <a:lnTo>
                    <a:pt x="0" y="74"/>
                  </a:lnTo>
                  <a:lnTo>
                    <a:pt x="0" y="82"/>
                  </a:lnTo>
                  <a:lnTo>
                    <a:pt x="0" y="86"/>
                  </a:lnTo>
                  <a:lnTo>
                    <a:pt x="0" y="91"/>
                  </a:lnTo>
                  <a:lnTo>
                    <a:pt x="0" y="95"/>
                  </a:lnTo>
                  <a:lnTo>
                    <a:pt x="0" y="101"/>
                  </a:lnTo>
                  <a:lnTo>
                    <a:pt x="0" y="105"/>
                  </a:lnTo>
                  <a:lnTo>
                    <a:pt x="0" y="108"/>
                  </a:lnTo>
                  <a:lnTo>
                    <a:pt x="0" y="112"/>
                  </a:lnTo>
                  <a:lnTo>
                    <a:pt x="0" y="114"/>
                  </a:lnTo>
                  <a:lnTo>
                    <a:pt x="0" y="120"/>
                  </a:lnTo>
                  <a:lnTo>
                    <a:pt x="4" y="124"/>
                  </a:lnTo>
                  <a:lnTo>
                    <a:pt x="4" y="125"/>
                  </a:lnTo>
                  <a:lnTo>
                    <a:pt x="10" y="127"/>
                  </a:lnTo>
                  <a:lnTo>
                    <a:pt x="14" y="127"/>
                  </a:lnTo>
                  <a:lnTo>
                    <a:pt x="17" y="131"/>
                  </a:lnTo>
                  <a:lnTo>
                    <a:pt x="21" y="131"/>
                  </a:lnTo>
                  <a:lnTo>
                    <a:pt x="25" y="129"/>
                  </a:lnTo>
                  <a:lnTo>
                    <a:pt x="29" y="127"/>
                  </a:lnTo>
                  <a:lnTo>
                    <a:pt x="31" y="125"/>
                  </a:lnTo>
                  <a:lnTo>
                    <a:pt x="31" y="122"/>
                  </a:lnTo>
                  <a:lnTo>
                    <a:pt x="31" y="116"/>
                  </a:lnTo>
                  <a:lnTo>
                    <a:pt x="31" y="108"/>
                  </a:lnTo>
                  <a:lnTo>
                    <a:pt x="33" y="103"/>
                  </a:lnTo>
                  <a:lnTo>
                    <a:pt x="33" y="97"/>
                  </a:lnTo>
                  <a:lnTo>
                    <a:pt x="33" y="93"/>
                  </a:lnTo>
                  <a:lnTo>
                    <a:pt x="34" y="87"/>
                  </a:lnTo>
                  <a:lnTo>
                    <a:pt x="34" y="84"/>
                  </a:lnTo>
                  <a:lnTo>
                    <a:pt x="34" y="78"/>
                  </a:lnTo>
                  <a:lnTo>
                    <a:pt x="34" y="74"/>
                  </a:lnTo>
                  <a:lnTo>
                    <a:pt x="36" y="68"/>
                  </a:lnTo>
                  <a:lnTo>
                    <a:pt x="36" y="65"/>
                  </a:lnTo>
                  <a:lnTo>
                    <a:pt x="36" y="57"/>
                  </a:lnTo>
                  <a:lnTo>
                    <a:pt x="36" y="53"/>
                  </a:lnTo>
                  <a:lnTo>
                    <a:pt x="36" y="48"/>
                  </a:lnTo>
                  <a:lnTo>
                    <a:pt x="38" y="44"/>
                  </a:lnTo>
                  <a:lnTo>
                    <a:pt x="38" y="40"/>
                  </a:lnTo>
                  <a:lnTo>
                    <a:pt x="38" y="34"/>
                  </a:lnTo>
                  <a:lnTo>
                    <a:pt x="38" y="29"/>
                  </a:lnTo>
                  <a:lnTo>
                    <a:pt x="38" y="25"/>
                  </a:lnTo>
                  <a:lnTo>
                    <a:pt x="38" y="21"/>
                  </a:lnTo>
                  <a:lnTo>
                    <a:pt x="38" y="19"/>
                  </a:lnTo>
                  <a:lnTo>
                    <a:pt x="38" y="15"/>
                  </a:lnTo>
                  <a:lnTo>
                    <a:pt x="38" y="11"/>
                  </a:lnTo>
                  <a:lnTo>
                    <a:pt x="38" y="8"/>
                  </a:lnTo>
                  <a:lnTo>
                    <a:pt x="38" y="6"/>
                  </a:lnTo>
                  <a:lnTo>
                    <a:pt x="36" y="4"/>
                  </a:lnTo>
                  <a:lnTo>
                    <a:pt x="33" y="0"/>
                  </a:lnTo>
                  <a:lnTo>
                    <a:pt x="29" y="0"/>
                  </a:lnTo>
                  <a:lnTo>
                    <a:pt x="23" y="0"/>
                  </a:lnTo>
                  <a:lnTo>
                    <a:pt x="17" y="0"/>
                  </a:lnTo>
                  <a:lnTo>
                    <a:pt x="12" y="2"/>
                  </a:lnTo>
                  <a:lnTo>
                    <a:pt x="1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7" name="Freeform 140"/>
            <p:cNvSpPr>
              <a:spLocks/>
            </p:cNvSpPr>
            <p:nvPr/>
          </p:nvSpPr>
          <p:spPr bwMode="auto">
            <a:xfrm>
              <a:off x="1354" y="1706"/>
              <a:ext cx="23" cy="72"/>
            </a:xfrm>
            <a:custGeom>
              <a:avLst/>
              <a:gdLst>
                <a:gd name="T0" fmla="*/ 4 w 45"/>
                <a:gd name="T1" fmla="*/ 8 h 145"/>
                <a:gd name="T2" fmla="*/ 4 w 45"/>
                <a:gd name="T3" fmla="*/ 14 h 145"/>
                <a:gd name="T4" fmla="*/ 5 w 45"/>
                <a:gd name="T5" fmla="*/ 23 h 145"/>
                <a:gd name="T6" fmla="*/ 5 w 45"/>
                <a:gd name="T7" fmla="*/ 33 h 145"/>
                <a:gd name="T8" fmla="*/ 7 w 45"/>
                <a:gd name="T9" fmla="*/ 44 h 145"/>
                <a:gd name="T10" fmla="*/ 9 w 45"/>
                <a:gd name="T11" fmla="*/ 57 h 145"/>
                <a:gd name="T12" fmla="*/ 9 w 45"/>
                <a:gd name="T13" fmla="*/ 67 h 145"/>
                <a:gd name="T14" fmla="*/ 9 w 45"/>
                <a:gd name="T15" fmla="*/ 78 h 145"/>
                <a:gd name="T16" fmla="*/ 9 w 45"/>
                <a:gd name="T17" fmla="*/ 90 h 145"/>
                <a:gd name="T18" fmla="*/ 5 w 45"/>
                <a:gd name="T19" fmla="*/ 101 h 145"/>
                <a:gd name="T20" fmla="*/ 5 w 45"/>
                <a:gd name="T21" fmla="*/ 111 h 145"/>
                <a:gd name="T22" fmla="*/ 4 w 45"/>
                <a:gd name="T23" fmla="*/ 120 h 145"/>
                <a:gd name="T24" fmla="*/ 0 w 45"/>
                <a:gd name="T25" fmla="*/ 128 h 145"/>
                <a:gd name="T26" fmla="*/ 0 w 45"/>
                <a:gd name="T27" fmla="*/ 135 h 145"/>
                <a:gd name="T28" fmla="*/ 0 w 45"/>
                <a:gd name="T29" fmla="*/ 137 h 145"/>
                <a:gd name="T30" fmla="*/ 9 w 45"/>
                <a:gd name="T31" fmla="*/ 141 h 145"/>
                <a:gd name="T32" fmla="*/ 21 w 45"/>
                <a:gd name="T33" fmla="*/ 143 h 145"/>
                <a:gd name="T34" fmla="*/ 30 w 45"/>
                <a:gd name="T35" fmla="*/ 143 h 145"/>
                <a:gd name="T36" fmla="*/ 34 w 45"/>
                <a:gd name="T37" fmla="*/ 139 h 145"/>
                <a:gd name="T38" fmla="*/ 36 w 45"/>
                <a:gd name="T39" fmla="*/ 130 h 145"/>
                <a:gd name="T40" fmla="*/ 40 w 45"/>
                <a:gd name="T41" fmla="*/ 118 h 145"/>
                <a:gd name="T42" fmla="*/ 40 w 45"/>
                <a:gd name="T43" fmla="*/ 109 h 145"/>
                <a:gd name="T44" fmla="*/ 42 w 45"/>
                <a:gd name="T45" fmla="*/ 99 h 145"/>
                <a:gd name="T46" fmla="*/ 43 w 45"/>
                <a:gd name="T47" fmla="*/ 90 h 145"/>
                <a:gd name="T48" fmla="*/ 43 w 45"/>
                <a:gd name="T49" fmla="*/ 80 h 145"/>
                <a:gd name="T50" fmla="*/ 43 w 45"/>
                <a:gd name="T51" fmla="*/ 69 h 145"/>
                <a:gd name="T52" fmla="*/ 43 w 45"/>
                <a:gd name="T53" fmla="*/ 59 h 145"/>
                <a:gd name="T54" fmla="*/ 43 w 45"/>
                <a:gd name="T55" fmla="*/ 50 h 145"/>
                <a:gd name="T56" fmla="*/ 43 w 45"/>
                <a:gd name="T57" fmla="*/ 40 h 145"/>
                <a:gd name="T58" fmla="*/ 42 w 45"/>
                <a:gd name="T59" fmla="*/ 31 h 145"/>
                <a:gd name="T60" fmla="*/ 40 w 45"/>
                <a:gd name="T61" fmla="*/ 21 h 145"/>
                <a:gd name="T62" fmla="*/ 32 w 45"/>
                <a:gd name="T63" fmla="*/ 10 h 145"/>
                <a:gd name="T64" fmla="*/ 24 w 45"/>
                <a:gd name="T65" fmla="*/ 2 h 145"/>
                <a:gd name="T66" fmla="*/ 17 w 45"/>
                <a:gd name="T67" fmla="*/ 0 h 145"/>
                <a:gd name="T68" fmla="*/ 9 w 45"/>
                <a:gd name="T69" fmla="*/ 2 h 145"/>
                <a:gd name="T70" fmla="*/ 4 w 45"/>
                <a:gd name="T71" fmla="*/ 4 h 145"/>
                <a:gd name="T72" fmla="*/ 4 w 45"/>
                <a:gd name="T73" fmla="*/ 6 h 14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5"/>
                <a:gd name="T112" fmla="*/ 0 h 145"/>
                <a:gd name="T113" fmla="*/ 45 w 45"/>
                <a:gd name="T114" fmla="*/ 145 h 14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5" h="145">
                  <a:moveTo>
                    <a:pt x="4" y="6"/>
                  </a:moveTo>
                  <a:lnTo>
                    <a:pt x="4" y="8"/>
                  </a:lnTo>
                  <a:lnTo>
                    <a:pt x="4" y="12"/>
                  </a:lnTo>
                  <a:lnTo>
                    <a:pt x="4" y="14"/>
                  </a:lnTo>
                  <a:lnTo>
                    <a:pt x="5" y="19"/>
                  </a:lnTo>
                  <a:lnTo>
                    <a:pt x="5" y="23"/>
                  </a:lnTo>
                  <a:lnTo>
                    <a:pt x="5" y="29"/>
                  </a:lnTo>
                  <a:lnTo>
                    <a:pt x="5" y="33"/>
                  </a:lnTo>
                  <a:lnTo>
                    <a:pt x="7" y="38"/>
                  </a:lnTo>
                  <a:lnTo>
                    <a:pt x="7" y="44"/>
                  </a:lnTo>
                  <a:lnTo>
                    <a:pt x="9" y="52"/>
                  </a:lnTo>
                  <a:lnTo>
                    <a:pt x="9" y="57"/>
                  </a:lnTo>
                  <a:lnTo>
                    <a:pt x="9" y="63"/>
                  </a:lnTo>
                  <a:lnTo>
                    <a:pt x="9" y="67"/>
                  </a:lnTo>
                  <a:lnTo>
                    <a:pt x="9" y="74"/>
                  </a:lnTo>
                  <a:lnTo>
                    <a:pt x="9" y="78"/>
                  </a:lnTo>
                  <a:lnTo>
                    <a:pt x="9" y="84"/>
                  </a:lnTo>
                  <a:lnTo>
                    <a:pt x="9" y="90"/>
                  </a:lnTo>
                  <a:lnTo>
                    <a:pt x="7" y="95"/>
                  </a:lnTo>
                  <a:lnTo>
                    <a:pt x="5" y="101"/>
                  </a:lnTo>
                  <a:lnTo>
                    <a:pt x="5" y="107"/>
                  </a:lnTo>
                  <a:lnTo>
                    <a:pt x="5" y="111"/>
                  </a:lnTo>
                  <a:lnTo>
                    <a:pt x="5" y="116"/>
                  </a:lnTo>
                  <a:lnTo>
                    <a:pt x="4" y="120"/>
                  </a:lnTo>
                  <a:lnTo>
                    <a:pt x="2" y="126"/>
                  </a:lnTo>
                  <a:lnTo>
                    <a:pt x="0" y="128"/>
                  </a:lnTo>
                  <a:lnTo>
                    <a:pt x="0" y="131"/>
                  </a:lnTo>
                  <a:lnTo>
                    <a:pt x="0" y="135"/>
                  </a:lnTo>
                  <a:lnTo>
                    <a:pt x="0" y="137"/>
                  </a:lnTo>
                  <a:lnTo>
                    <a:pt x="4" y="139"/>
                  </a:lnTo>
                  <a:lnTo>
                    <a:pt x="9" y="141"/>
                  </a:lnTo>
                  <a:lnTo>
                    <a:pt x="15" y="143"/>
                  </a:lnTo>
                  <a:lnTo>
                    <a:pt x="21" y="143"/>
                  </a:lnTo>
                  <a:lnTo>
                    <a:pt x="26" y="145"/>
                  </a:lnTo>
                  <a:lnTo>
                    <a:pt x="30" y="143"/>
                  </a:lnTo>
                  <a:lnTo>
                    <a:pt x="34" y="143"/>
                  </a:lnTo>
                  <a:lnTo>
                    <a:pt x="34" y="139"/>
                  </a:lnTo>
                  <a:lnTo>
                    <a:pt x="36" y="135"/>
                  </a:lnTo>
                  <a:lnTo>
                    <a:pt x="36" y="130"/>
                  </a:lnTo>
                  <a:lnTo>
                    <a:pt x="40" y="122"/>
                  </a:lnTo>
                  <a:lnTo>
                    <a:pt x="40" y="118"/>
                  </a:lnTo>
                  <a:lnTo>
                    <a:pt x="40" y="114"/>
                  </a:lnTo>
                  <a:lnTo>
                    <a:pt x="40" y="109"/>
                  </a:lnTo>
                  <a:lnTo>
                    <a:pt x="42" y="105"/>
                  </a:lnTo>
                  <a:lnTo>
                    <a:pt x="42" y="99"/>
                  </a:lnTo>
                  <a:lnTo>
                    <a:pt x="42" y="95"/>
                  </a:lnTo>
                  <a:lnTo>
                    <a:pt x="43" y="90"/>
                  </a:lnTo>
                  <a:lnTo>
                    <a:pt x="43" y="86"/>
                  </a:lnTo>
                  <a:lnTo>
                    <a:pt x="43" y="80"/>
                  </a:lnTo>
                  <a:lnTo>
                    <a:pt x="43" y="74"/>
                  </a:lnTo>
                  <a:lnTo>
                    <a:pt x="43" y="69"/>
                  </a:lnTo>
                  <a:lnTo>
                    <a:pt x="45" y="63"/>
                  </a:lnTo>
                  <a:lnTo>
                    <a:pt x="43" y="59"/>
                  </a:lnTo>
                  <a:lnTo>
                    <a:pt x="43" y="54"/>
                  </a:lnTo>
                  <a:lnTo>
                    <a:pt x="43" y="50"/>
                  </a:lnTo>
                  <a:lnTo>
                    <a:pt x="43" y="44"/>
                  </a:lnTo>
                  <a:lnTo>
                    <a:pt x="43" y="40"/>
                  </a:lnTo>
                  <a:lnTo>
                    <a:pt x="42" y="35"/>
                  </a:lnTo>
                  <a:lnTo>
                    <a:pt x="42" y="31"/>
                  </a:lnTo>
                  <a:lnTo>
                    <a:pt x="40" y="27"/>
                  </a:lnTo>
                  <a:lnTo>
                    <a:pt x="40" y="21"/>
                  </a:lnTo>
                  <a:lnTo>
                    <a:pt x="36" y="16"/>
                  </a:lnTo>
                  <a:lnTo>
                    <a:pt x="32" y="10"/>
                  </a:lnTo>
                  <a:lnTo>
                    <a:pt x="30" y="6"/>
                  </a:lnTo>
                  <a:lnTo>
                    <a:pt x="24" y="2"/>
                  </a:lnTo>
                  <a:lnTo>
                    <a:pt x="23" y="2"/>
                  </a:lnTo>
                  <a:lnTo>
                    <a:pt x="17" y="0"/>
                  </a:lnTo>
                  <a:lnTo>
                    <a:pt x="13" y="0"/>
                  </a:lnTo>
                  <a:lnTo>
                    <a:pt x="9" y="2"/>
                  </a:lnTo>
                  <a:lnTo>
                    <a:pt x="5" y="2"/>
                  </a:lnTo>
                  <a:lnTo>
                    <a:pt x="4"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8" name="Freeform 141"/>
            <p:cNvSpPr>
              <a:spLocks/>
            </p:cNvSpPr>
            <p:nvPr/>
          </p:nvSpPr>
          <p:spPr bwMode="auto">
            <a:xfrm>
              <a:off x="1271" y="1612"/>
              <a:ext cx="33" cy="82"/>
            </a:xfrm>
            <a:custGeom>
              <a:avLst/>
              <a:gdLst>
                <a:gd name="T0" fmla="*/ 0 w 67"/>
                <a:gd name="T1" fmla="*/ 15 h 166"/>
                <a:gd name="T2" fmla="*/ 0 w 67"/>
                <a:gd name="T3" fmla="*/ 23 h 166"/>
                <a:gd name="T4" fmla="*/ 4 w 67"/>
                <a:gd name="T5" fmla="*/ 31 h 166"/>
                <a:gd name="T6" fmla="*/ 6 w 67"/>
                <a:gd name="T7" fmla="*/ 40 h 166"/>
                <a:gd name="T8" fmla="*/ 8 w 67"/>
                <a:gd name="T9" fmla="*/ 53 h 166"/>
                <a:gd name="T10" fmla="*/ 12 w 67"/>
                <a:gd name="T11" fmla="*/ 67 h 166"/>
                <a:gd name="T12" fmla="*/ 14 w 67"/>
                <a:gd name="T13" fmla="*/ 78 h 166"/>
                <a:gd name="T14" fmla="*/ 17 w 67"/>
                <a:gd name="T15" fmla="*/ 93 h 166"/>
                <a:gd name="T16" fmla="*/ 19 w 67"/>
                <a:gd name="T17" fmla="*/ 107 h 166"/>
                <a:gd name="T18" fmla="*/ 23 w 67"/>
                <a:gd name="T19" fmla="*/ 118 h 166"/>
                <a:gd name="T20" fmla="*/ 27 w 67"/>
                <a:gd name="T21" fmla="*/ 131 h 166"/>
                <a:gd name="T22" fmla="*/ 29 w 67"/>
                <a:gd name="T23" fmla="*/ 141 h 166"/>
                <a:gd name="T24" fmla="*/ 33 w 67"/>
                <a:gd name="T25" fmla="*/ 150 h 166"/>
                <a:gd name="T26" fmla="*/ 36 w 67"/>
                <a:gd name="T27" fmla="*/ 160 h 166"/>
                <a:gd name="T28" fmla="*/ 40 w 67"/>
                <a:gd name="T29" fmla="*/ 164 h 166"/>
                <a:gd name="T30" fmla="*/ 50 w 67"/>
                <a:gd name="T31" fmla="*/ 166 h 166"/>
                <a:gd name="T32" fmla="*/ 57 w 67"/>
                <a:gd name="T33" fmla="*/ 162 h 166"/>
                <a:gd name="T34" fmla="*/ 63 w 67"/>
                <a:gd name="T35" fmla="*/ 156 h 166"/>
                <a:gd name="T36" fmla="*/ 65 w 67"/>
                <a:gd name="T37" fmla="*/ 145 h 166"/>
                <a:gd name="T38" fmla="*/ 63 w 67"/>
                <a:gd name="T39" fmla="*/ 133 h 166"/>
                <a:gd name="T40" fmla="*/ 61 w 67"/>
                <a:gd name="T41" fmla="*/ 124 h 166"/>
                <a:gd name="T42" fmla="*/ 59 w 67"/>
                <a:gd name="T43" fmla="*/ 114 h 166"/>
                <a:gd name="T44" fmla="*/ 57 w 67"/>
                <a:gd name="T45" fmla="*/ 103 h 166"/>
                <a:gd name="T46" fmla="*/ 54 w 67"/>
                <a:gd name="T47" fmla="*/ 89 h 166"/>
                <a:gd name="T48" fmla="*/ 52 w 67"/>
                <a:gd name="T49" fmla="*/ 78 h 166"/>
                <a:gd name="T50" fmla="*/ 48 w 67"/>
                <a:gd name="T51" fmla="*/ 65 h 166"/>
                <a:gd name="T52" fmla="*/ 46 w 67"/>
                <a:gd name="T53" fmla="*/ 53 h 166"/>
                <a:gd name="T54" fmla="*/ 42 w 67"/>
                <a:gd name="T55" fmla="*/ 42 h 166"/>
                <a:gd name="T56" fmla="*/ 40 w 67"/>
                <a:gd name="T57" fmla="*/ 31 h 166"/>
                <a:gd name="T58" fmla="*/ 38 w 67"/>
                <a:gd name="T59" fmla="*/ 21 h 166"/>
                <a:gd name="T60" fmla="*/ 36 w 67"/>
                <a:gd name="T61" fmla="*/ 13 h 166"/>
                <a:gd name="T62" fmla="*/ 33 w 67"/>
                <a:gd name="T63" fmla="*/ 4 h 166"/>
                <a:gd name="T64" fmla="*/ 29 w 67"/>
                <a:gd name="T65" fmla="*/ 0 h 166"/>
                <a:gd name="T66" fmla="*/ 19 w 67"/>
                <a:gd name="T67" fmla="*/ 2 h 166"/>
                <a:gd name="T68" fmla="*/ 8 w 67"/>
                <a:gd name="T69" fmla="*/ 8 h 166"/>
                <a:gd name="T70" fmla="*/ 0 w 67"/>
                <a:gd name="T71" fmla="*/ 13 h 166"/>
                <a:gd name="T72" fmla="*/ 0 w 67"/>
                <a:gd name="T73" fmla="*/ 13 h 16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7"/>
                <a:gd name="T112" fmla="*/ 0 h 166"/>
                <a:gd name="T113" fmla="*/ 67 w 67"/>
                <a:gd name="T114" fmla="*/ 166 h 16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7" h="166">
                  <a:moveTo>
                    <a:pt x="0" y="13"/>
                  </a:moveTo>
                  <a:lnTo>
                    <a:pt x="0" y="15"/>
                  </a:lnTo>
                  <a:lnTo>
                    <a:pt x="0" y="19"/>
                  </a:lnTo>
                  <a:lnTo>
                    <a:pt x="0" y="23"/>
                  </a:lnTo>
                  <a:lnTo>
                    <a:pt x="2" y="27"/>
                  </a:lnTo>
                  <a:lnTo>
                    <a:pt x="4" y="31"/>
                  </a:lnTo>
                  <a:lnTo>
                    <a:pt x="4" y="36"/>
                  </a:lnTo>
                  <a:lnTo>
                    <a:pt x="6" y="40"/>
                  </a:lnTo>
                  <a:lnTo>
                    <a:pt x="8" y="46"/>
                  </a:lnTo>
                  <a:lnTo>
                    <a:pt x="8" y="53"/>
                  </a:lnTo>
                  <a:lnTo>
                    <a:pt x="10" y="59"/>
                  </a:lnTo>
                  <a:lnTo>
                    <a:pt x="12" y="67"/>
                  </a:lnTo>
                  <a:lnTo>
                    <a:pt x="14" y="72"/>
                  </a:lnTo>
                  <a:lnTo>
                    <a:pt x="14" y="78"/>
                  </a:lnTo>
                  <a:lnTo>
                    <a:pt x="17" y="88"/>
                  </a:lnTo>
                  <a:lnTo>
                    <a:pt x="17" y="93"/>
                  </a:lnTo>
                  <a:lnTo>
                    <a:pt x="17" y="99"/>
                  </a:lnTo>
                  <a:lnTo>
                    <a:pt x="19" y="107"/>
                  </a:lnTo>
                  <a:lnTo>
                    <a:pt x="23" y="112"/>
                  </a:lnTo>
                  <a:lnTo>
                    <a:pt x="23" y="118"/>
                  </a:lnTo>
                  <a:lnTo>
                    <a:pt x="25" y="126"/>
                  </a:lnTo>
                  <a:lnTo>
                    <a:pt x="27" y="131"/>
                  </a:lnTo>
                  <a:lnTo>
                    <a:pt x="29" y="137"/>
                  </a:lnTo>
                  <a:lnTo>
                    <a:pt x="29" y="141"/>
                  </a:lnTo>
                  <a:lnTo>
                    <a:pt x="31" y="146"/>
                  </a:lnTo>
                  <a:lnTo>
                    <a:pt x="33" y="150"/>
                  </a:lnTo>
                  <a:lnTo>
                    <a:pt x="33" y="156"/>
                  </a:lnTo>
                  <a:lnTo>
                    <a:pt x="36" y="160"/>
                  </a:lnTo>
                  <a:lnTo>
                    <a:pt x="38" y="162"/>
                  </a:lnTo>
                  <a:lnTo>
                    <a:pt x="40" y="164"/>
                  </a:lnTo>
                  <a:lnTo>
                    <a:pt x="46" y="166"/>
                  </a:lnTo>
                  <a:lnTo>
                    <a:pt x="50" y="166"/>
                  </a:lnTo>
                  <a:lnTo>
                    <a:pt x="54" y="166"/>
                  </a:lnTo>
                  <a:lnTo>
                    <a:pt x="57" y="162"/>
                  </a:lnTo>
                  <a:lnTo>
                    <a:pt x="63" y="160"/>
                  </a:lnTo>
                  <a:lnTo>
                    <a:pt x="63" y="156"/>
                  </a:lnTo>
                  <a:lnTo>
                    <a:pt x="67" y="150"/>
                  </a:lnTo>
                  <a:lnTo>
                    <a:pt x="65" y="145"/>
                  </a:lnTo>
                  <a:lnTo>
                    <a:pt x="63" y="137"/>
                  </a:lnTo>
                  <a:lnTo>
                    <a:pt x="63" y="133"/>
                  </a:lnTo>
                  <a:lnTo>
                    <a:pt x="63" y="129"/>
                  </a:lnTo>
                  <a:lnTo>
                    <a:pt x="61" y="124"/>
                  </a:lnTo>
                  <a:lnTo>
                    <a:pt x="61" y="120"/>
                  </a:lnTo>
                  <a:lnTo>
                    <a:pt x="59" y="114"/>
                  </a:lnTo>
                  <a:lnTo>
                    <a:pt x="57" y="107"/>
                  </a:lnTo>
                  <a:lnTo>
                    <a:pt x="57" y="103"/>
                  </a:lnTo>
                  <a:lnTo>
                    <a:pt x="57" y="97"/>
                  </a:lnTo>
                  <a:lnTo>
                    <a:pt x="54" y="89"/>
                  </a:lnTo>
                  <a:lnTo>
                    <a:pt x="54" y="84"/>
                  </a:lnTo>
                  <a:lnTo>
                    <a:pt x="52" y="78"/>
                  </a:lnTo>
                  <a:lnTo>
                    <a:pt x="52" y="72"/>
                  </a:lnTo>
                  <a:lnTo>
                    <a:pt x="48" y="65"/>
                  </a:lnTo>
                  <a:lnTo>
                    <a:pt x="48" y="57"/>
                  </a:lnTo>
                  <a:lnTo>
                    <a:pt x="46" y="53"/>
                  </a:lnTo>
                  <a:lnTo>
                    <a:pt x="44" y="48"/>
                  </a:lnTo>
                  <a:lnTo>
                    <a:pt x="42" y="42"/>
                  </a:lnTo>
                  <a:lnTo>
                    <a:pt x="42" y="36"/>
                  </a:lnTo>
                  <a:lnTo>
                    <a:pt x="40" y="31"/>
                  </a:lnTo>
                  <a:lnTo>
                    <a:pt x="38" y="27"/>
                  </a:lnTo>
                  <a:lnTo>
                    <a:pt x="38" y="21"/>
                  </a:lnTo>
                  <a:lnTo>
                    <a:pt x="38" y="17"/>
                  </a:lnTo>
                  <a:lnTo>
                    <a:pt x="36" y="13"/>
                  </a:lnTo>
                  <a:lnTo>
                    <a:pt x="35" y="10"/>
                  </a:lnTo>
                  <a:lnTo>
                    <a:pt x="33" y="4"/>
                  </a:lnTo>
                  <a:lnTo>
                    <a:pt x="29" y="0"/>
                  </a:lnTo>
                  <a:lnTo>
                    <a:pt x="25" y="0"/>
                  </a:lnTo>
                  <a:lnTo>
                    <a:pt x="19" y="2"/>
                  </a:lnTo>
                  <a:lnTo>
                    <a:pt x="14" y="4"/>
                  </a:lnTo>
                  <a:lnTo>
                    <a:pt x="8" y="8"/>
                  </a:lnTo>
                  <a:lnTo>
                    <a:pt x="4" y="10"/>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59" name="Freeform 145"/>
            <p:cNvSpPr>
              <a:spLocks/>
            </p:cNvSpPr>
            <p:nvPr/>
          </p:nvSpPr>
          <p:spPr bwMode="auto">
            <a:xfrm>
              <a:off x="1431" y="2227"/>
              <a:ext cx="44" cy="105"/>
            </a:xfrm>
            <a:custGeom>
              <a:avLst/>
              <a:gdLst>
                <a:gd name="T0" fmla="*/ 55 w 87"/>
                <a:gd name="T1" fmla="*/ 0 h 209"/>
                <a:gd name="T2" fmla="*/ 55 w 87"/>
                <a:gd name="T3" fmla="*/ 4 h 209"/>
                <a:gd name="T4" fmla="*/ 53 w 87"/>
                <a:gd name="T5" fmla="*/ 13 h 209"/>
                <a:gd name="T6" fmla="*/ 53 w 87"/>
                <a:gd name="T7" fmla="*/ 25 h 209"/>
                <a:gd name="T8" fmla="*/ 49 w 87"/>
                <a:gd name="T9" fmla="*/ 40 h 209"/>
                <a:gd name="T10" fmla="*/ 49 w 87"/>
                <a:gd name="T11" fmla="*/ 49 h 209"/>
                <a:gd name="T12" fmla="*/ 47 w 87"/>
                <a:gd name="T13" fmla="*/ 59 h 209"/>
                <a:gd name="T14" fmla="*/ 45 w 87"/>
                <a:gd name="T15" fmla="*/ 66 h 209"/>
                <a:gd name="T16" fmla="*/ 43 w 87"/>
                <a:gd name="T17" fmla="*/ 76 h 209"/>
                <a:gd name="T18" fmla="*/ 40 w 87"/>
                <a:gd name="T19" fmla="*/ 84 h 209"/>
                <a:gd name="T20" fmla="*/ 38 w 87"/>
                <a:gd name="T21" fmla="*/ 93 h 209"/>
                <a:gd name="T22" fmla="*/ 36 w 87"/>
                <a:gd name="T23" fmla="*/ 104 h 209"/>
                <a:gd name="T24" fmla="*/ 30 w 87"/>
                <a:gd name="T25" fmla="*/ 116 h 209"/>
                <a:gd name="T26" fmla="*/ 28 w 87"/>
                <a:gd name="T27" fmla="*/ 125 h 209"/>
                <a:gd name="T28" fmla="*/ 24 w 87"/>
                <a:gd name="T29" fmla="*/ 133 h 209"/>
                <a:gd name="T30" fmla="*/ 22 w 87"/>
                <a:gd name="T31" fmla="*/ 141 h 209"/>
                <a:gd name="T32" fmla="*/ 17 w 87"/>
                <a:gd name="T33" fmla="*/ 152 h 209"/>
                <a:gd name="T34" fmla="*/ 11 w 87"/>
                <a:gd name="T35" fmla="*/ 167 h 209"/>
                <a:gd name="T36" fmla="*/ 5 w 87"/>
                <a:gd name="T37" fmla="*/ 179 h 209"/>
                <a:gd name="T38" fmla="*/ 2 w 87"/>
                <a:gd name="T39" fmla="*/ 188 h 209"/>
                <a:gd name="T40" fmla="*/ 0 w 87"/>
                <a:gd name="T41" fmla="*/ 192 h 209"/>
                <a:gd name="T42" fmla="*/ 2 w 87"/>
                <a:gd name="T43" fmla="*/ 198 h 209"/>
                <a:gd name="T44" fmla="*/ 11 w 87"/>
                <a:gd name="T45" fmla="*/ 205 h 209"/>
                <a:gd name="T46" fmla="*/ 19 w 87"/>
                <a:gd name="T47" fmla="*/ 209 h 209"/>
                <a:gd name="T48" fmla="*/ 28 w 87"/>
                <a:gd name="T49" fmla="*/ 203 h 209"/>
                <a:gd name="T50" fmla="*/ 36 w 87"/>
                <a:gd name="T51" fmla="*/ 192 h 209"/>
                <a:gd name="T52" fmla="*/ 43 w 87"/>
                <a:gd name="T53" fmla="*/ 181 h 209"/>
                <a:gd name="T54" fmla="*/ 49 w 87"/>
                <a:gd name="T55" fmla="*/ 167 h 209"/>
                <a:gd name="T56" fmla="*/ 55 w 87"/>
                <a:gd name="T57" fmla="*/ 154 h 209"/>
                <a:gd name="T58" fmla="*/ 59 w 87"/>
                <a:gd name="T59" fmla="*/ 142 h 209"/>
                <a:gd name="T60" fmla="*/ 62 w 87"/>
                <a:gd name="T61" fmla="*/ 135 h 209"/>
                <a:gd name="T62" fmla="*/ 66 w 87"/>
                <a:gd name="T63" fmla="*/ 127 h 209"/>
                <a:gd name="T64" fmla="*/ 68 w 87"/>
                <a:gd name="T65" fmla="*/ 118 h 209"/>
                <a:gd name="T66" fmla="*/ 70 w 87"/>
                <a:gd name="T67" fmla="*/ 110 h 209"/>
                <a:gd name="T68" fmla="*/ 72 w 87"/>
                <a:gd name="T69" fmla="*/ 101 h 209"/>
                <a:gd name="T70" fmla="*/ 74 w 87"/>
                <a:gd name="T71" fmla="*/ 93 h 209"/>
                <a:gd name="T72" fmla="*/ 76 w 87"/>
                <a:gd name="T73" fmla="*/ 84 h 209"/>
                <a:gd name="T74" fmla="*/ 78 w 87"/>
                <a:gd name="T75" fmla="*/ 74 h 209"/>
                <a:gd name="T76" fmla="*/ 80 w 87"/>
                <a:gd name="T77" fmla="*/ 66 h 209"/>
                <a:gd name="T78" fmla="*/ 83 w 87"/>
                <a:gd name="T79" fmla="*/ 53 h 209"/>
                <a:gd name="T80" fmla="*/ 85 w 87"/>
                <a:gd name="T81" fmla="*/ 40 h 209"/>
                <a:gd name="T82" fmla="*/ 87 w 87"/>
                <a:gd name="T83" fmla="*/ 25 h 209"/>
                <a:gd name="T84" fmla="*/ 87 w 87"/>
                <a:gd name="T85" fmla="*/ 17 h 209"/>
                <a:gd name="T86" fmla="*/ 87 w 87"/>
                <a:gd name="T87" fmla="*/ 11 h 209"/>
                <a:gd name="T88" fmla="*/ 85 w 87"/>
                <a:gd name="T89" fmla="*/ 6 h 209"/>
                <a:gd name="T90" fmla="*/ 76 w 87"/>
                <a:gd name="T91" fmla="*/ 2 h 209"/>
                <a:gd name="T92" fmla="*/ 64 w 87"/>
                <a:gd name="T93" fmla="*/ 0 h 209"/>
                <a:gd name="T94" fmla="*/ 57 w 87"/>
                <a:gd name="T95" fmla="*/ 0 h 209"/>
                <a:gd name="T96" fmla="*/ 57 w 87"/>
                <a:gd name="T97" fmla="*/ 0 h 20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7"/>
                <a:gd name="T148" fmla="*/ 0 h 209"/>
                <a:gd name="T149" fmla="*/ 87 w 87"/>
                <a:gd name="T150" fmla="*/ 209 h 20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7" h="209">
                  <a:moveTo>
                    <a:pt x="57" y="0"/>
                  </a:moveTo>
                  <a:lnTo>
                    <a:pt x="55" y="0"/>
                  </a:lnTo>
                  <a:lnTo>
                    <a:pt x="55" y="2"/>
                  </a:lnTo>
                  <a:lnTo>
                    <a:pt x="55" y="4"/>
                  </a:lnTo>
                  <a:lnTo>
                    <a:pt x="55" y="9"/>
                  </a:lnTo>
                  <a:lnTo>
                    <a:pt x="53" y="13"/>
                  </a:lnTo>
                  <a:lnTo>
                    <a:pt x="53" y="19"/>
                  </a:lnTo>
                  <a:lnTo>
                    <a:pt x="53" y="25"/>
                  </a:lnTo>
                  <a:lnTo>
                    <a:pt x="51" y="32"/>
                  </a:lnTo>
                  <a:lnTo>
                    <a:pt x="49" y="40"/>
                  </a:lnTo>
                  <a:lnTo>
                    <a:pt x="49" y="47"/>
                  </a:lnTo>
                  <a:lnTo>
                    <a:pt x="49" y="49"/>
                  </a:lnTo>
                  <a:lnTo>
                    <a:pt x="47" y="53"/>
                  </a:lnTo>
                  <a:lnTo>
                    <a:pt x="47" y="59"/>
                  </a:lnTo>
                  <a:lnTo>
                    <a:pt x="47" y="65"/>
                  </a:lnTo>
                  <a:lnTo>
                    <a:pt x="45" y="66"/>
                  </a:lnTo>
                  <a:lnTo>
                    <a:pt x="43" y="70"/>
                  </a:lnTo>
                  <a:lnTo>
                    <a:pt x="43" y="76"/>
                  </a:lnTo>
                  <a:lnTo>
                    <a:pt x="43" y="80"/>
                  </a:lnTo>
                  <a:lnTo>
                    <a:pt x="40" y="84"/>
                  </a:lnTo>
                  <a:lnTo>
                    <a:pt x="40" y="89"/>
                  </a:lnTo>
                  <a:lnTo>
                    <a:pt x="38" y="93"/>
                  </a:lnTo>
                  <a:lnTo>
                    <a:pt x="38" y="97"/>
                  </a:lnTo>
                  <a:lnTo>
                    <a:pt x="36" y="104"/>
                  </a:lnTo>
                  <a:lnTo>
                    <a:pt x="34" y="112"/>
                  </a:lnTo>
                  <a:lnTo>
                    <a:pt x="30" y="116"/>
                  </a:lnTo>
                  <a:lnTo>
                    <a:pt x="28" y="120"/>
                  </a:lnTo>
                  <a:lnTo>
                    <a:pt x="28" y="125"/>
                  </a:lnTo>
                  <a:lnTo>
                    <a:pt x="26" y="129"/>
                  </a:lnTo>
                  <a:lnTo>
                    <a:pt x="24" y="133"/>
                  </a:lnTo>
                  <a:lnTo>
                    <a:pt x="24" y="139"/>
                  </a:lnTo>
                  <a:lnTo>
                    <a:pt x="22" y="141"/>
                  </a:lnTo>
                  <a:lnTo>
                    <a:pt x="19" y="144"/>
                  </a:lnTo>
                  <a:lnTo>
                    <a:pt x="17" y="152"/>
                  </a:lnTo>
                  <a:lnTo>
                    <a:pt x="15" y="161"/>
                  </a:lnTo>
                  <a:lnTo>
                    <a:pt x="11" y="167"/>
                  </a:lnTo>
                  <a:lnTo>
                    <a:pt x="7" y="173"/>
                  </a:lnTo>
                  <a:lnTo>
                    <a:pt x="5" y="179"/>
                  </a:lnTo>
                  <a:lnTo>
                    <a:pt x="3" y="184"/>
                  </a:lnTo>
                  <a:lnTo>
                    <a:pt x="2" y="188"/>
                  </a:lnTo>
                  <a:lnTo>
                    <a:pt x="0" y="192"/>
                  </a:lnTo>
                  <a:lnTo>
                    <a:pt x="0" y="194"/>
                  </a:lnTo>
                  <a:lnTo>
                    <a:pt x="2" y="198"/>
                  </a:lnTo>
                  <a:lnTo>
                    <a:pt x="9" y="201"/>
                  </a:lnTo>
                  <a:lnTo>
                    <a:pt x="11" y="205"/>
                  </a:lnTo>
                  <a:lnTo>
                    <a:pt x="15" y="207"/>
                  </a:lnTo>
                  <a:lnTo>
                    <a:pt x="19" y="209"/>
                  </a:lnTo>
                  <a:lnTo>
                    <a:pt x="24" y="207"/>
                  </a:lnTo>
                  <a:lnTo>
                    <a:pt x="28" y="203"/>
                  </a:lnTo>
                  <a:lnTo>
                    <a:pt x="34" y="198"/>
                  </a:lnTo>
                  <a:lnTo>
                    <a:pt x="36" y="192"/>
                  </a:lnTo>
                  <a:lnTo>
                    <a:pt x="38" y="186"/>
                  </a:lnTo>
                  <a:lnTo>
                    <a:pt x="43" y="181"/>
                  </a:lnTo>
                  <a:lnTo>
                    <a:pt x="47" y="175"/>
                  </a:lnTo>
                  <a:lnTo>
                    <a:pt x="49" y="167"/>
                  </a:lnTo>
                  <a:lnTo>
                    <a:pt x="53" y="161"/>
                  </a:lnTo>
                  <a:lnTo>
                    <a:pt x="55" y="154"/>
                  </a:lnTo>
                  <a:lnTo>
                    <a:pt x="59" y="148"/>
                  </a:lnTo>
                  <a:lnTo>
                    <a:pt x="59" y="142"/>
                  </a:lnTo>
                  <a:lnTo>
                    <a:pt x="62" y="139"/>
                  </a:lnTo>
                  <a:lnTo>
                    <a:pt x="62" y="135"/>
                  </a:lnTo>
                  <a:lnTo>
                    <a:pt x="64" y="131"/>
                  </a:lnTo>
                  <a:lnTo>
                    <a:pt x="66" y="127"/>
                  </a:lnTo>
                  <a:lnTo>
                    <a:pt x="68" y="123"/>
                  </a:lnTo>
                  <a:lnTo>
                    <a:pt x="68" y="118"/>
                  </a:lnTo>
                  <a:lnTo>
                    <a:pt x="70" y="114"/>
                  </a:lnTo>
                  <a:lnTo>
                    <a:pt x="70" y="110"/>
                  </a:lnTo>
                  <a:lnTo>
                    <a:pt x="72" y="106"/>
                  </a:lnTo>
                  <a:lnTo>
                    <a:pt x="72" y="101"/>
                  </a:lnTo>
                  <a:lnTo>
                    <a:pt x="74" y="97"/>
                  </a:lnTo>
                  <a:lnTo>
                    <a:pt x="74" y="93"/>
                  </a:lnTo>
                  <a:lnTo>
                    <a:pt x="76" y="89"/>
                  </a:lnTo>
                  <a:lnTo>
                    <a:pt x="76" y="84"/>
                  </a:lnTo>
                  <a:lnTo>
                    <a:pt x="78" y="78"/>
                  </a:lnTo>
                  <a:lnTo>
                    <a:pt x="78" y="74"/>
                  </a:lnTo>
                  <a:lnTo>
                    <a:pt x="78" y="70"/>
                  </a:lnTo>
                  <a:lnTo>
                    <a:pt x="80" y="66"/>
                  </a:lnTo>
                  <a:lnTo>
                    <a:pt x="81" y="61"/>
                  </a:lnTo>
                  <a:lnTo>
                    <a:pt x="83" y="53"/>
                  </a:lnTo>
                  <a:lnTo>
                    <a:pt x="83" y="47"/>
                  </a:lnTo>
                  <a:lnTo>
                    <a:pt x="85" y="40"/>
                  </a:lnTo>
                  <a:lnTo>
                    <a:pt x="85" y="32"/>
                  </a:lnTo>
                  <a:lnTo>
                    <a:pt x="87" y="25"/>
                  </a:lnTo>
                  <a:lnTo>
                    <a:pt x="87" y="21"/>
                  </a:lnTo>
                  <a:lnTo>
                    <a:pt x="87" y="17"/>
                  </a:lnTo>
                  <a:lnTo>
                    <a:pt x="87" y="13"/>
                  </a:lnTo>
                  <a:lnTo>
                    <a:pt x="87" y="11"/>
                  </a:lnTo>
                  <a:lnTo>
                    <a:pt x="87" y="9"/>
                  </a:lnTo>
                  <a:lnTo>
                    <a:pt x="85" y="6"/>
                  </a:lnTo>
                  <a:lnTo>
                    <a:pt x="80" y="4"/>
                  </a:lnTo>
                  <a:lnTo>
                    <a:pt x="76" y="2"/>
                  </a:lnTo>
                  <a:lnTo>
                    <a:pt x="70" y="2"/>
                  </a:lnTo>
                  <a:lnTo>
                    <a:pt x="64" y="0"/>
                  </a:lnTo>
                  <a:lnTo>
                    <a:pt x="59" y="0"/>
                  </a:lnTo>
                  <a:lnTo>
                    <a:pt x="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60" name="Freeform 146"/>
            <p:cNvSpPr>
              <a:spLocks/>
            </p:cNvSpPr>
            <p:nvPr/>
          </p:nvSpPr>
          <p:spPr bwMode="auto">
            <a:xfrm>
              <a:off x="1469" y="2260"/>
              <a:ext cx="35" cy="62"/>
            </a:xfrm>
            <a:custGeom>
              <a:avLst/>
              <a:gdLst>
                <a:gd name="T0" fmla="*/ 42 w 70"/>
                <a:gd name="T1" fmla="*/ 0 h 123"/>
                <a:gd name="T2" fmla="*/ 42 w 70"/>
                <a:gd name="T3" fmla="*/ 0 h 123"/>
                <a:gd name="T4" fmla="*/ 40 w 70"/>
                <a:gd name="T5" fmla="*/ 3 h 123"/>
                <a:gd name="T6" fmla="*/ 36 w 70"/>
                <a:gd name="T7" fmla="*/ 9 h 123"/>
                <a:gd name="T8" fmla="*/ 34 w 70"/>
                <a:gd name="T9" fmla="*/ 15 h 123"/>
                <a:gd name="T10" fmla="*/ 32 w 70"/>
                <a:gd name="T11" fmla="*/ 19 h 123"/>
                <a:gd name="T12" fmla="*/ 32 w 70"/>
                <a:gd name="T13" fmla="*/ 22 h 123"/>
                <a:gd name="T14" fmla="*/ 28 w 70"/>
                <a:gd name="T15" fmla="*/ 26 h 123"/>
                <a:gd name="T16" fmla="*/ 26 w 70"/>
                <a:gd name="T17" fmla="*/ 32 h 123"/>
                <a:gd name="T18" fmla="*/ 24 w 70"/>
                <a:gd name="T19" fmla="*/ 36 h 123"/>
                <a:gd name="T20" fmla="*/ 23 w 70"/>
                <a:gd name="T21" fmla="*/ 41 h 123"/>
                <a:gd name="T22" fmla="*/ 23 w 70"/>
                <a:gd name="T23" fmla="*/ 45 h 123"/>
                <a:gd name="T24" fmla="*/ 21 w 70"/>
                <a:gd name="T25" fmla="*/ 51 h 123"/>
                <a:gd name="T26" fmla="*/ 17 w 70"/>
                <a:gd name="T27" fmla="*/ 55 h 123"/>
                <a:gd name="T28" fmla="*/ 15 w 70"/>
                <a:gd name="T29" fmla="*/ 60 h 123"/>
                <a:gd name="T30" fmla="*/ 13 w 70"/>
                <a:gd name="T31" fmla="*/ 66 h 123"/>
                <a:gd name="T32" fmla="*/ 11 w 70"/>
                <a:gd name="T33" fmla="*/ 72 h 123"/>
                <a:gd name="T34" fmla="*/ 9 w 70"/>
                <a:gd name="T35" fmla="*/ 76 h 123"/>
                <a:gd name="T36" fmla="*/ 7 w 70"/>
                <a:gd name="T37" fmla="*/ 79 h 123"/>
                <a:gd name="T38" fmla="*/ 7 w 70"/>
                <a:gd name="T39" fmla="*/ 83 h 123"/>
                <a:gd name="T40" fmla="*/ 5 w 70"/>
                <a:gd name="T41" fmla="*/ 89 h 123"/>
                <a:gd name="T42" fmla="*/ 2 w 70"/>
                <a:gd name="T43" fmla="*/ 96 h 123"/>
                <a:gd name="T44" fmla="*/ 2 w 70"/>
                <a:gd name="T45" fmla="*/ 102 h 123"/>
                <a:gd name="T46" fmla="*/ 0 w 70"/>
                <a:gd name="T47" fmla="*/ 108 h 123"/>
                <a:gd name="T48" fmla="*/ 2 w 70"/>
                <a:gd name="T49" fmla="*/ 110 h 123"/>
                <a:gd name="T50" fmla="*/ 2 w 70"/>
                <a:gd name="T51" fmla="*/ 112 h 123"/>
                <a:gd name="T52" fmla="*/ 4 w 70"/>
                <a:gd name="T53" fmla="*/ 116 h 123"/>
                <a:gd name="T54" fmla="*/ 7 w 70"/>
                <a:gd name="T55" fmla="*/ 117 h 123"/>
                <a:gd name="T56" fmla="*/ 11 w 70"/>
                <a:gd name="T57" fmla="*/ 121 h 123"/>
                <a:gd name="T58" fmla="*/ 17 w 70"/>
                <a:gd name="T59" fmla="*/ 121 h 123"/>
                <a:gd name="T60" fmla="*/ 21 w 70"/>
                <a:gd name="T61" fmla="*/ 123 h 123"/>
                <a:gd name="T62" fmla="*/ 24 w 70"/>
                <a:gd name="T63" fmla="*/ 123 h 123"/>
                <a:gd name="T64" fmla="*/ 28 w 70"/>
                <a:gd name="T65" fmla="*/ 121 h 123"/>
                <a:gd name="T66" fmla="*/ 30 w 70"/>
                <a:gd name="T67" fmla="*/ 119 h 123"/>
                <a:gd name="T68" fmla="*/ 32 w 70"/>
                <a:gd name="T69" fmla="*/ 116 h 123"/>
                <a:gd name="T70" fmla="*/ 34 w 70"/>
                <a:gd name="T71" fmla="*/ 108 h 123"/>
                <a:gd name="T72" fmla="*/ 36 w 70"/>
                <a:gd name="T73" fmla="*/ 102 h 123"/>
                <a:gd name="T74" fmla="*/ 38 w 70"/>
                <a:gd name="T75" fmla="*/ 96 h 123"/>
                <a:gd name="T76" fmla="*/ 40 w 70"/>
                <a:gd name="T77" fmla="*/ 93 h 123"/>
                <a:gd name="T78" fmla="*/ 42 w 70"/>
                <a:gd name="T79" fmla="*/ 89 h 123"/>
                <a:gd name="T80" fmla="*/ 43 w 70"/>
                <a:gd name="T81" fmla="*/ 85 h 123"/>
                <a:gd name="T82" fmla="*/ 45 w 70"/>
                <a:gd name="T83" fmla="*/ 79 h 123"/>
                <a:gd name="T84" fmla="*/ 47 w 70"/>
                <a:gd name="T85" fmla="*/ 76 h 123"/>
                <a:gd name="T86" fmla="*/ 49 w 70"/>
                <a:gd name="T87" fmla="*/ 72 h 123"/>
                <a:gd name="T88" fmla="*/ 51 w 70"/>
                <a:gd name="T89" fmla="*/ 68 h 123"/>
                <a:gd name="T90" fmla="*/ 53 w 70"/>
                <a:gd name="T91" fmla="*/ 62 h 123"/>
                <a:gd name="T92" fmla="*/ 55 w 70"/>
                <a:gd name="T93" fmla="*/ 57 h 123"/>
                <a:gd name="T94" fmla="*/ 57 w 70"/>
                <a:gd name="T95" fmla="*/ 53 h 123"/>
                <a:gd name="T96" fmla="*/ 57 w 70"/>
                <a:gd name="T97" fmla="*/ 49 h 123"/>
                <a:gd name="T98" fmla="*/ 59 w 70"/>
                <a:gd name="T99" fmla="*/ 43 h 123"/>
                <a:gd name="T100" fmla="*/ 61 w 70"/>
                <a:gd name="T101" fmla="*/ 39 h 123"/>
                <a:gd name="T102" fmla="*/ 62 w 70"/>
                <a:gd name="T103" fmla="*/ 34 h 123"/>
                <a:gd name="T104" fmla="*/ 64 w 70"/>
                <a:gd name="T105" fmla="*/ 32 h 123"/>
                <a:gd name="T106" fmla="*/ 66 w 70"/>
                <a:gd name="T107" fmla="*/ 24 h 123"/>
                <a:gd name="T108" fmla="*/ 68 w 70"/>
                <a:gd name="T109" fmla="*/ 20 h 123"/>
                <a:gd name="T110" fmla="*/ 70 w 70"/>
                <a:gd name="T111" fmla="*/ 19 h 123"/>
                <a:gd name="T112" fmla="*/ 70 w 70"/>
                <a:gd name="T113" fmla="*/ 17 h 123"/>
                <a:gd name="T114" fmla="*/ 42 w 70"/>
                <a:gd name="T115" fmla="*/ 0 h 123"/>
                <a:gd name="T116" fmla="*/ 42 w 70"/>
                <a:gd name="T117" fmla="*/ 0 h 12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0"/>
                <a:gd name="T178" fmla="*/ 0 h 123"/>
                <a:gd name="T179" fmla="*/ 70 w 70"/>
                <a:gd name="T180" fmla="*/ 123 h 12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0" h="123">
                  <a:moveTo>
                    <a:pt x="42" y="0"/>
                  </a:moveTo>
                  <a:lnTo>
                    <a:pt x="42" y="0"/>
                  </a:lnTo>
                  <a:lnTo>
                    <a:pt x="40" y="3"/>
                  </a:lnTo>
                  <a:lnTo>
                    <a:pt x="36" y="9"/>
                  </a:lnTo>
                  <a:lnTo>
                    <a:pt x="34" y="15"/>
                  </a:lnTo>
                  <a:lnTo>
                    <a:pt x="32" y="19"/>
                  </a:lnTo>
                  <a:lnTo>
                    <a:pt x="32" y="22"/>
                  </a:lnTo>
                  <a:lnTo>
                    <a:pt x="28" y="26"/>
                  </a:lnTo>
                  <a:lnTo>
                    <a:pt x="26" y="32"/>
                  </a:lnTo>
                  <a:lnTo>
                    <a:pt x="24" y="36"/>
                  </a:lnTo>
                  <a:lnTo>
                    <a:pt x="23" y="41"/>
                  </a:lnTo>
                  <a:lnTo>
                    <a:pt x="23" y="45"/>
                  </a:lnTo>
                  <a:lnTo>
                    <a:pt x="21" y="51"/>
                  </a:lnTo>
                  <a:lnTo>
                    <a:pt x="17" y="55"/>
                  </a:lnTo>
                  <a:lnTo>
                    <a:pt x="15" y="60"/>
                  </a:lnTo>
                  <a:lnTo>
                    <a:pt x="13" y="66"/>
                  </a:lnTo>
                  <a:lnTo>
                    <a:pt x="11" y="72"/>
                  </a:lnTo>
                  <a:lnTo>
                    <a:pt x="9" y="76"/>
                  </a:lnTo>
                  <a:lnTo>
                    <a:pt x="7" y="79"/>
                  </a:lnTo>
                  <a:lnTo>
                    <a:pt x="7" y="83"/>
                  </a:lnTo>
                  <a:lnTo>
                    <a:pt x="5" y="89"/>
                  </a:lnTo>
                  <a:lnTo>
                    <a:pt x="2" y="96"/>
                  </a:lnTo>
                  <a:lnTo>
                    <a:pt x="2" y="102"/>
                  </a:lnTo>
                  <a:lnTo>
                    <a:pt x="0" y="108"/>
                  </a:lnTo>
                  <a:lnTo>
                    <a:pt x="2" y="110"/>
                  </a:lnTo>
                  <a:lnTo>
                    <a:pt x="2" y="112"/>
                  </a:lnTo>
                  <a:lnTo>
                    <a:pt x="4" y="116"/>
                  </a:lnTo>
                  <a:lnTo>
                    <a:pt x="7" y="117"/>
                  </a:lnTo>
                  <a:lnTo>
                    <a:pt x="11" y="121"/>
                  </a:lnTo>
                  <a:lnTo>
                    <a:pt x="17" y="121"/>
                  </a:lnTo>
                  <a:lnTo>
                    <a:pt x="21" y="123"/>
                  </a:lnTo>
                  <a:lnTo>
                    <a:pt x="24" y="123"/>
                  </a:lnTo>
                  <a:lnTo>
                    <a:pt x="28" y="121"/>
                  </a:lnTo>
                  <a:lnTo>
                    <a:pt x="30" y="119"/>
                  </a:lnTo>
                  <a:lnTo>
                    <a:pt x="32" y="116"/>
                  </a:lnTo>
                  <a:lnTo>
                    <a:pt x="34" y="108"/>
                  </a:lnTo>
                  <a:lnTo>
                    <a:pt x="36" y="102"/>
                  </a:lnTo>
                  <a:lnTo>
                    <a:pt x="38" y="96"/>
                  </a:lnTo>
                  <a:lnTo>
                    <a:pt x="40" y="93"/>
                  </a:lnTo>
                  <a:lnTo>
                    <a:pt x="42" y="89"/>
                  </a:lnTo>
                  <a:lnTo>
                    <a:pt x="43" y="85"/>
                  </a:lnTo>
                  <a:lnTo>
                    <a:pt x="45" y="79"/>
                  </a:lnTo>
                  <a:lnTo>
                    <a:pt x="47" y="76"/>
                  </a:lnTo>
                  <a:lnTo>
                    <a:pt x="49" y="72"/>
                  </a:lnTo>
                  <a:lnTo>
                    <a:pt x="51" y="68"/>
                  </a:lnTo>
                  <a:lnTo>
                    <a:pt x="53" y="62"/>
                  </a:lnTo>
                  <a:lnTo>
                    <a:pt x="55" y="57"/>
                  </a:lnTo>
                  <a:lnTo>
                    <a:pt x="57" y="53"/>
                  </a:lnTo>
                  <a:lnTo>
                    <a:pt x="57" y="49"/>
                  </a:lnTo>
                  <a:lnTo>
                    <a:pt x="59" y="43"/>
                  </a:lnTo>
                  <a:lnTo>
                    <a:pt x="61" y="39"/>
                  </a:lnTo>
                  <a:lnTo>
                    <a:pt x="62" y="34"/>
                  </a:lnTo>
                  <a:lnTo>
                    <a:pt x="64" y="32"/>
                  </a:lnTo>
                  <a:lnTo>
                    <a:pt x="66" y="24"/>
                  </a:lnTo>
                  <a:lnTo>
                    <a:pt x="68" y="20"/>
                  </a:lnTo>
                  <a:lnTo>
                    <a:pt x="70" y="19"/>
                  </a:lnTo>
                  <a:lnTo>
                    <a:pt x="70" y="17"/>
                  </a:lnTo>
                  <a:lnTo>
                    <a:pt x="4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2298" name="Group 150"/>
          <p:cNvGrpSpPr>
            <a:grpSpLocks noChangeAspect="1"/>
          </p:cNvGrpSpPr>
          <p:nvPr/>
        </p:nvGrpSpPr>
        <p:grpSpPr bwMode="auto">
          <a:xfrm>
            <a:off x="838200" y="2667000"/>
            <a:ext cx="1295400" cy="1000125"/>
            <a:chOff x="240" y="2112"/>
            <a:chExt cx="1082" cy="835"/>
          </a:xfrm>
        </p:grpSpPr>
        <p:sp>
          <p:nvSpPr>
            <p:cNvPr id="12299" name="AutoShape 151"/>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2300" name="Freeform 152"/>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1" name="Freeform 153"/>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2" name="Freeform 154"/>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3" name="Freeform 155"/>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4" name="Freeform 156"/>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5" name="Freeform 157"/>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6" name="Freeform 158"/>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7" name="Freeform 159"/>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8" name="Freeform 160"/>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09" name="Freeform 161"/>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0" name="Rectangle 162"/>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11" name="Rectangle 163"/>
            <p:cNvSpPr>
              <a:spLocks noChangeArrowheads="1"/>
            </p:cNvSpPr>
            <p:nvPr/>
          </p:nvSpPr>
          <p:spPr bwMode="auto">
            <a:xfrm>
              <a:off x="796" y="2367"/>
              <a:ext cx="375" cy="363"/>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12" name="Rectangle 164"/>
            <p:cNvSpPr>
              <a:spLocks noChangeArrowheads="1"/>
            </p:cNvSpPr>
            <p:nvPr/>
          </p:nvSpPr>
          <p:spPr bwMode="auto">
            <a:xfrm>
              <a:off x="770" y="2808"/>
              <a:ext cx="397" cy="77"/>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13" name="Freeform 165"/>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4" name="Rectangle 166"/>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12315" name="Freeform 167"/>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6" name="Freeform 168"/>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7" name="Freeform 169"/>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8" name="Freeform 170"/>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19" name="Freeform 171"/>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0" name="Freeform 172"/>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1" name="Freeform 173"/>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2" name="Freeform 174"/>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3" name="Freeform 175"/>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4" name="Freeform 176"/>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5" name="Freeform 177"/>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6" name="Freeform 178"/>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7" name="Freeform 179"/>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8" name="Freeform 180"/>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2329" name="Freeform 181"/>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a:xfrm>
            <a:off x="762000" y="1752600"/>
            <a:ext cx="7772400" cy="1143000"/>
          </a:xfrm>
        </p:spPr>
        <p:txBody>
          <a:bodyPr/>
          <a:lstStyle/>
          <a:p>
            <a:pPr eaLnBrk="1" hangingPunct="1"/>
            <a:r>
              <a:rPr lang="en-US" altLang="en-US" sz="3200" smtClean="0"/>
              <a:t>Is Kanwar’s experiment fair?</a:t>
            </a:r>
            <a:br>
              <a:rPr lang="en-US" altLang="en-US" sz="3200" smtClean="0"/>
            </a:br>
            <a:r>
              <a:rPr lang="en-US" altLang="en-US" sz="3200" smtClean="0"/>
              <a:t/>
            </a:r>
            <a:br>
              <a:rPr lang="en-US" altLang="en-US" sz="3200" smtClean="0"/>
            </a:br>
            <a:r>
              <a:rPr lang="en-US" altLang="en-US" sz="3200" smtClean="0"/>
              <a:t>YES?  NO?</a:t>
            </a:r>
          </a:p>
        </p:txBody>
      </p:sp>
      <p:sp>
        <p:nvSpPr>
          <p:cNvPr id="14339" name="Rectangle 3"/>
          <p:cNvSpPr>
            <a:spLocks noGrp="1" noChangeArrowheads="1"/>
          </p:cNvSpPr>
          <p:nvPr>
            <p:ph type="body" idx="1"/>
          </p:nvPr>
        </p:nvSpPr>
        <p:spPr>
          <a:xfrm>
            <a:off x="838200" y="3048000"/>
            <a:ext cx="7693025" cy="2827338"/>
          </a:xfrm>
        </p:spPr>
        <p:txBody>
          <a:bodyPr/>
          <a:lstStyle/>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r>
              <a:rPr lang="en-US" altLang="en-US" smtClean="0">
                <a:solidFill>
                  <a:srgbClr val="009900"/>
                </a:solidFill>
              </a:rPr>
              <a:t>YES!</a:t>
            </a:r>
            <a:r>
              <a:rPr lang="en-US" altLang="en-US" smtClean="0"/>
              <a:t>  It seems fair since Kanwar only changed the feeder color!</a:t>
            </a:r>
          </a:p>
          <a:p>
            <a:pPr eaLnBrk="1" hangingPunct="1"/>
            <a:endParaRPr lang="en-US" altLang="en-US" smtClean="0"/>
          </a:p>
        </p:txBody>
      </p:sp>
      <p:grpSp>
        <p:nvGrpSpPr>
          <p:cNvPr id="13316" name="Group 8"/>
          <p:cNvGrpSpPr>
            <a:grpSpLocks noChangeAspect="1"/>
          </p:cNvGrpSpPr>
          <p:nvPr/>
        </p:nvGrpSpPr>
        <p:grpSpPr bwMode="auto">
          <a:xfrm>
            <a:off x="1371600" y="4572000"/>
            <a:ext cx="1389063" cy="1812925"/>
            <a:chOff x="864" y="2880"/>
            <a:chExt cx="875" cy="1142"/>
          </a:xfrm>
        </p:grpSpPr>
        <p:sp>
          <p:nvSpPr>
            <p:cNvPr id="13362" name="AutoShape 7"/>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3363" name="Freeform 9"/>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4" name="Freeform 10"/>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5" name="Freeform 11"/>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6" name="Freeform 12"/>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7" name="Freeform 13"/>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8" name="Freeform 14"/>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9" name="Freeform 15"/>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0" name="Freeform 16"/>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1" name="Freeform 17"/>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2" name="Freeform 18"/>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3" name="Freeform 19"/>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4" name="Freeform 20"/>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5" name="Freeform 21"/>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6" name="Freeform 22"/>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7" name="Freeform 23"/>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8" name="Freeform 24"/>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79" name="Freeform 25"/>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80" name="Freeform 26"/>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81" name="Freeform 27"/>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82" name="Freeform 28"/>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3317" name="Group 29"/>
          <p:cNvGrpSpPr>
            <a:grpSpLocks noChangeAspect="1"/>
          </p:cNvGrpSpPr>
          <p:nvPr/>
        </p:nvGrpSpPr>
        <p:grpSpPr bwMode="auto">
          <a:xfrm>
            <a:off x="3733800" y="4648200"/>
            <a:ext cx="1389063" cy="1812925"/>
            <a:chOff x="864" y="2880"/>
            <a:chExt cx="875" cy="1142"/>
          </a:xfrm>
        </p:grpSpPr>
        <p:sp>
          <p:nvSpPr>
            <p:cNvPr id="13341" name="AutoShape 30"/>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3342" name="Freeform 31"/>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3" name="Freeform 32"/>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4" name="Freeform 33"/>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5" name="Freeform 34"/>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6" name="Freeform 35"/>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7" name="Freeform 36"/>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8" name="Freeform 37"/>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9" name="Freeform 38"/>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0" name="Freeform 39"/>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1" name="Freeform 40"/>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2" name="Freeform 41"/>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3" name="Freeform 42"/>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4" name="Freeform 43"/>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5" name="Freeform 44"/>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6" name="Freeform 45"/>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7" name="Freeform 46"/>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8" name="Freeform 47"/>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59" name="Freeform 48"/>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0" name="Freeform 49"/>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61" name="Freeform 50"/>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3318" name="Group 51"/>
          <p:cNvGrpSpPr>
            <a:grpSpLocks noChangeAspect="1"/>
          </p:cNvGrpSpPr>
          <p:nvPr/>
        </p:nvGrpSpPr>
        <p:grpSpPr bwMode="auto">
          <a:xfrm>
            <a:off x="6477000" y="4648200"/>
            <a:ext cx="1389063" cy="1812925"/>
            <a:chOff x="864" y="2880"/>
            <a:chExt cx="875" cy="1142"/>
          </a:xfrm>
        </p:grpSpPr>
        <p:sp>
          <p:nvSpPr>
            <p:cNvPr id="13320" name="AutoShape 52"/>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3321" name="Freeform 53"/>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2" name="Freeform 54"/>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3" name="Freeform 55"/>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4" name="Freeform 56"/>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5" name="Freeform 57"/>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6" name="Freeform 58"/>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7" name="Freeform 59"/>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8" name="Freeform 60"/>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29" name="Freeform 61"/>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0" name="Freeform 62"/>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1" name="Freeform 63"/>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2" name="Freeform 64"/>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3" name="Freeform 65"/>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4" name="Freeform 66"/>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5" name="Freeform 67"/>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6" name="Freeform 68"/>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7" name="Freeform 69"/>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8" name="Freeform 70"/>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39" name="Freeform 71"/>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3340" name="Freeform 72"/>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pic>
        <p:nvPicPr>
          <p:cNvPr id="13319" name="Picture 73" descr="MCj041350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6175" y="0"/>
            <a:ext cx="2917825" cy="345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a:xfrm>
            <a:off x="685800" y="1219200"/>
            <a:ext cx="7772400" cy="1143000"/>
          </a:xfrm>
        </p:spPr>
        <p:txBody>
          <a:bodyPr/>
          <a:lstStyle/>
          <a:p>
            <a:pPr eaLnBrk="1" hangingPunct="1"/>
            <a:r>
              <a:rPr lang="en-US" altLang="en-US" sz="3200" smtClean="0"/>
              <a:t>Is Kavita’s experiment fair?</a:t>
            </a:r>
            <a:br>
              <a:rPr lang="en-US" altLang="en-US" sz="3200" smtClean="0"/>
            </a:br>
            <a:r>
              <a:rPr lang="en-US" altLang="en-US" sz="3200" smtClean="0"/>
              <a:t/>
            </a:r>
            <a:br>
              <a:rPr lang="en-US" altLang="en-US" sz="3200" smtClean="0"/>
            </a:br>
            <a:r>
              <a:rPr lang="en-US" altLang="en-US" sz="3200" smtClean="0"/>
              <a:t>YES?  NO?</a:t>
            </a:r>
          </a:p>
        </p:txBody>
      </p:sp>
      <p:sp>
        <p:nvSpPr>
          <p:cNvPr id="16387" name="Rectangle 3"/>
          <p:cNvSpPr>
            <a:spLocks noGrp="1" noChangeArrowheads="1"/>
          </p:cNvSpPr>
          <p:nvPr>
            <p:ph type="body" idx="1"/>
          </p:nvPr>
        </p:nvSpPr>
        <p:spPr>
          <a:xfrm>
            <a:off x="457200" y="3603625"/>
            <a:ext cx="6942138" cy="2482850"/>
          </a:xfrm>
        </p:spPr>
        <p:txBody>
          <a:bodyPr/>
          <a:lstStyle/>
          <a:p>
            <a:pPr eaLnBrk="1" hangingPunct="1">
              <a:lnSpc>
                <a:spcPct val="90000"/>
              </a:lnSpc>
              <a:buFont typeface="Wingdings" panose="05000000000000000000" pitchFamily="2" charset="2"/>
              <a:buNone/>
            </a:pPr>
            <a:r>
              <a:rPr lang="en-US" altLang="en-US" smtClean="0">
                <a:solidFill>
                  <a:srgbClr val="FF0000"/>
                </a:solidFill>
              </a:rPr>
              <a:t>NO!</a:t>
            </a:r>
            <a:r>
              <a:rPr lang="en-US" altLang="en-US" smtClean="0"/>
              <a:t>  It isn’t fair since the feeders are not out at the same time, and we know that the weather was quite different each time.  Perhaps the number and kind of birds that visited during the weeks were different due to the weather.</a:t>
            </a:r>
          </a:p>
        </p:txBody>
      </p:sp>
      <p:grpSp>
        <p:nvGrpSpPr>
          <p:cNvPr id="14340" name="Group 4"/>
          <p:cNvGrpSpPr>
            <a:grpSpLocks noChangeAspect="1"/>
          </p:cNvGrpSpPr>
          <p:nvPr/>
        </p:nvGrpSpPr>
        <p:grpSpPr bwMode="auto">
          <a:xfrm>
            <a:off x="3962400" y="1524000"/>
            <a:ext cx="1389063" cy="1812925"/>
            <a:chOff x="864" y="2880"/>
            <a:chExt cx="875" cy="1142"/>
          </a:xfrm>
        </p:grpSpPr>
        <p:sp>
          <p:nvSpPr>
            <p:cNvPr id="14385" name="AutoShape 5"/>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4386" name="Freeform 6"/>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7" name="Freeform 7"/>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8" name="Freeform 8"/>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9" name="Freeform 9"/>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0" name="Freeform 10"/>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1" name="Freeform 11"/>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2" name="Freeform 12"/>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3" name="Freeform 13"/>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4" name="Freeform 14"/>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5" name="Freeform 15"/>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6" name="Freeform 16"/>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7" name="Freeform 17"/>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8" name="Freeform 18"/>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99" name="Freeform 19"/>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0" name="Freeform 20"/>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1" name="Freeform 21"/>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2" name="Freeform 22"/>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3" name="Freeform 23"/>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4" name="Freeform 24"/>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405" name="Freeform 25"/>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4341" name="Group 26"/>
          <p:cNvGrpSpPr>
            <a:grpSpLocks noChangeAspect="1"/>
          </p:cNvGrpSpPr>
          <p:nvPr/>
        </p:nvGrpSpPr>
        <p:grpSpPr bwMode="auto">
          <a:xfrm>
            <a:off x="7315200" y="381000"/>
            <a:ext cx="1389063" cy="1812925"/>
            <a:chOff x="864" y="2880"/>
            <a:chExt cx="875" cy="1142"/>
          </a:xfrm>
        </p:grpSpPr>
        <p:sp>
          <p:nvSpPr>
            <p:cNvPr id="14364" name="AutoShape 27"/>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4365" name="Freeform 28"/>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6" name="Freeform 29"/>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7" name="Freeform 30"/>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8" name="Freeform 31"/>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9" name="Freeform 32"/>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0" name="Freeform 33"/>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1" name="Freeform 34"/>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2" name="Freeform 35"/>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3" name="Freeform 36"/>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4" name="Freeform 37"/>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5" name="Freeform 38"/>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6" name="Freeform 39"/>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7" name="Freeform 40"/>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8" name="Freeform 41"/>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79" name="Freeform 42"/>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0" name="Freeform 43"/>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1" name="Freeform 44"/>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2" name="Freeform 45"/>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3" name="Freeform 46"/>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84" name="Freeform 47"/>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14342" name="Group 48"/>
          <p:cNvGrpSpPr>
            <a:grpSpLocks noChangeAspect="1"/>
          </p:cNvGrpSpPr>
          <p:nvPr/>
        </p:nvGrpSpPr>
        <p:grpSpPr bwMode="auto">
          <a:xfrm>
            <a:off x="7391400" y="4495800"/>
            <a:ext cx="1389063" cy="1812925"/>
            <a:chOff x="864" y="2880"/>
            <a:chExt cx="875" cy="1142"/>
          </a:xfrm>
        </p:grpSpPr>
        <p:sp>
          <p:nvSpPr>
            <p:cNvPr id="14343" name="AutoShape 49"/>
            <p:cNvSpPr>
              <a:spLocks noChangeAspect="1" noChangeArrowheads="1" noTextEdit="1"/>
            </p:cNvSpPr>
            <p:nvPr/>
          </p:nvSpPr>
          <p:spPr bwMode="auto">
            <a:xfrm>
              <a:off x="864" y="2880"/>
              <a:ext cx="875" cy="1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4344" name="Freeform 50"/>
            <p:cNvSpPr>
              <a:spLocks/>
            </p:cNvSpPr>
            <p:nvPr/>
          </p:nvSpPr>
          <p:spPr bwMode="auto">
            <a:xfrm>
              <a:off x="866" y="3050"/>
              <a:ext cx="870" cy="971"/>
            </a:xfrm>
            <a:custGeom>
              <a:avLst/>
              <a:gdLst>
                <a:gd name="T0" fmla="*/ 511 w 1739"/>
                <a:gd name="T1" fmla="*/ 9 h 1943"/>
                <a:gd name="T2" fmla="*/ 433 w 1739"/>
                <a:gd name="T3" fmla="*/ 13 h 1943"/>
                <a:gd name="T4" fmla="*/ 360 w 1739"/>
                <a:gd name="T5" fmla="*/ 23 h 1943"/>
                <a:gd name="T6" fmla="*/ 293 w 1739"/>
                <a:gd name="T7" fmla="*/ 40 h 1943"/>
                <a:gd name="T8" fmla="*/ 227 w 1739"/>
                <a:gd name="T9" fmla="*/ 69 h 1943"/>
                <a:gd name="T10" fmla="*/ 164 w 1739"/>
                <a:gd name="T11" fmla="*/ 109 h 1943"/>
                <a:gd name="T12" fmla="*/ 100 w 1739"/>
                <a:gd name="T13" fmla="*/ 179 h 1943"/>
                <a:gd name="T14" fmla="*/ 50 w 1739"/>
                <a:gd name="T15" fmla="*/ 280 h 1943"/>
                <a:gd name="T16" fmla="*/ 24 w 1739"/>
                <a:gd name="T17" fmla="*/ 491 h 1943"/>
                <a:gd name="T18" fmla="*/ 55 w 1739"/>
                <a:gd name="T19" fmla="*/ 678 h 1943"/>
                <a:gd name="T20" fmla="*/ 71 w 1739"/>
                <a:gd name="T21" fmla="*/ 915 h 1943"/>
                <a:gd name="T22" fmla="*/ 46 w 1739"/>
                <a:gd name="T23" fmla="*/ 1129 h 1943"/>
                <a:gd name="T24" fmla="*/ 9 w 1739"/>
                <a:gd name="T25" fmla="*/ 1392 h 1943"/>
                <a:gd name="T26" fmla="*/ 1 w 1739"/>
                <a:gd name="T27" fmla="*/ 1598 h 1943"/>
                <a:gd name="T28" fmla="*/ 26 w 1739"/>
                <a:gd name="T29" fmla="*/ 1743 h 1943"/>
                <a:gd name="T30" fmla="*/ 57 w 1739"/>
                <a:gd name="T31" fmla="*/ 1794 h 1943"/>
                <a:gd name="T32" fmla="*/ 86 w 1739"/>
                <a:gd name="T33" fmla="*/ 1824 h 1943"/>
                <a:gd name="T34" fmla="*/ 134 w 1739"/>
                <a:gd name="T35" fmla="*/ 1860 h 1943"/>
                <a:gd name="T36" fmla="*/ 197 w 1739"/>
                <a:gd name="T37" fmla="*/ 1891 h 1943"/>
                <a:gd name="T38" fmla="*/ 258 w 1739"/>
                <a:gd name="T39" fmla="*/ 1913 h 1943"/>
                <a:gd name="T40" fmla="*/ 322 w 1739"/>
                <a:gd name="T41" fmla="*/ 1929 h 1943"/>
                <a:gd name="T42" fmla="*/ 397 w 1739"/>
                <a:gd name="T43" fmla="*/ 1939 h 1943"/>
                <a:gd name="T44" fmla="*/ 474 w 1739"/>
                <a:gd name="T45" fmla="*/ 1943 h 1943"/>
                <a:gd name="T46" fmla="*/ 564 w 1739"/>
                <a:gd name="T47" fmla="*/ 1939 h 1943"/>
                <a:gd name="T48" fmla="*/ 652 w 1739"/>
                <a:gd name="T49" fmla="*/ 1926 h 1943"/>
                <a:gd name="T50" fmla="*/ 721 w 1739"/>
                <a:gd name="T51" fmla="*/ 1907 h 1943"/>
                <a:gd name="T52" fmla="*/ 782 w 1739"/>
                <a:gd name="T53" fmla="*/ 1890 h 1943"/>
                <a:gd name="T54" fmla="*/ 837 w 1739"/>
                <a:gd name="T55" fmla="*/ 1870 h 1943"/>
                <a:gd name="T56" fmla="*/ 889 w 1739"/>
                <a:gd name="T57" fmla="*/ 1853 h 1943"/>
                <a:gd name="T58" fmla="*/ 947 w 1739"/>
                <a:gd name="T59" fmla="*/ 1833 h 1943"/>
                <a:gd name="T60" fmla="*/ 1004 w 1739"/>
                <a:gd name="T61" fmla="*/ 1817 h 1943"/>
                <a:gd name="T62" fmla="*/ 1062 w 1739"/>
                <a:gd name="T63" fmla="*/ 1806 h 1943"/>
                <a:gd name="T64" fmla="*/ 1122 w 1739"/>
                <a:gd name="T65" fmla="*/ 1801 h 1943"/>
                <a:gd name="T66" fmla="*/ 1189 w 1739"/>
                <a:gd name="T67" fmla="*/ 1802 h 1943"/>
                <a:gd name="T68" fmla="*/ 1253 w 1739"/>
                <a:gd name="T69" fmla="*/ 1802 h 1943"/>
                <a:gd name="T70" fmla="*/ 1312 w 1739"/>
                <a:gd name="T71" fmla="*/ 1802 h 1943"/>
                <a:gd name="T72" fmla="*/ 1367 w 1739"/>
                <a:gd name="T73" fmla="*/ 1798 h 1943"/>
                <a:gd name="T74" fmla="*/ 1434 w 1739"/>
                <a:gd name="T75" fmla="*/ 1786 h 1943"/>
                <a:gd name="T76" fmla="*/ 1501 w 1739"/>
                <a:gd name="T77" fmla="*/ 1761 h 1943"/>
                <a:gd name="T78" fmla="*/ 1569 w 1739"/>
                <a:gd name="T79" fmla="*/ 1714 h 1943"/>
                <a:gd name="T80" fmla="*/ 1634 w 1739"/>
                <a:gd name="T81" fmla="*/ 1639 h 1943"/>
                <a:gd name="T82" fmla="*/ 1683 w 1739"/>
                <a:gd name="T83" fmla="*/ 1552 h 1943"/>
                <a:gd name="T84" fmla="*/ 1709 w 1739"/>
                <a:gd name="T85" fmla="*/ 1462 h 1943"/>
                <a:gd name="T86" fmla="*/ 1706 w 1739"/>
                <a:gd name="T87" fmla="*/ 1198 h 1943"/>
                <a:gd name="T88" fmla="*/ 1660 w 1739"/>
                <a:gd name="T89" fmla="*/ 938 h 1943"/>
                <a:gd name="T90" fmla="*/ 1679 w 1739"/>
                <a:gd name="T91" fmla="*/ 794 h 1943"/>
                <a:gd name="T92" fmla="*/ 1721 w 1739"/>
                <a:gd name="T93" fmla="*/ 578 h 1943"/>
                <a:gd name="T94" fmla="*/ 1735 w 1739"/>
                <a:gd name="T95" fmla="*/ 289 h 1943"/>
                <a:gd name="T96" fmla="*/ 1701 w 1739"/>
                <a:gd name="T97" fmla="*/ 168 h 1943"/>
                <a:gd name="T98" fmla="*/ 1657 w 1739"/>
                <a:gd name="T99" fmla="*/ 113 h 1943"/>
                <a:gd name="T100" fmla="*/ 1619 w 1739"/>
                <a:gd name="T101" fmla="*/ 90 h 1943"/>
                <a:gd name="T102" fmla="*/ 1573 w 1739"/>
                <a:gd name="T103" fmla="*/ 75 h 1943"/>
                <a:gd name="T104" fmla="*/ 1513 w 1739"/>
                <a:gd name="T105" fmla="*/ 60 h 1943"/>
                <a:gd name="T106" fmla="*/ 1445 w 1739"/>
                <a:gd name="T107" fmla="*/ 47 h 1943"/>
                <a:gd name="T108" fmla="*/ 1311 w 1739"/>
                <a:gd name="T109" fmla="*/ 29 h 1943"/>
                <a:gd name="T110" fmla="*/ 1157 w 1739"/>
                <a:gd name="T111" fmla="*/ 14 h 1943"/>
                <a:gd name="T112" fmla="*/ 1035 w 1739"/>
                <a:gd name="T113" fmla="*/ 5 h 1943"/>
                <a:gd name="T114" fmla="*/ 973 w 1739"/>
                <a:gd name="T115" fmla="*/ 0 h 194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739"/>
                <a:gd name="T175" fmla="*/ 0 h 1943"/>
                <a:gd name="T176" fmla="*/ 1739 w 1739"/>
                <a:gd name="T177" fmla="*/ 1943 h 194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739" h="1943">
                  <a:moveTo>
                    <a:pt x="562" y="11"/>
                  </a:moveTo>
                  <a:lnTo>
                    <a:pt x="546" y="10"/>
                  </a:lnTo>
                  <a:lnTo>
                    <a:pt x="530" y="10"/>
                  </a:lnTo>
                  <a:lnTo>
                    <a:pt x="511" y="9"/>
                  </a:lnTo>
                  <a:lnTo>
                    <a:pt x="493" y="9"/>
                  </a:lnTo>
                  <a:lnTo>
                    <a:pt x="473" y="10"/>
                  </a:lnTo>
                  <a:lnTo>
                    <a:pt x="454" y="11"/>
                  </a:lnTo>
                  <a:lnTo>
                    <a:pt x="433" y="13"/>
                  </a:lnTo>
                  <a:lnTo>
                    <a:pt x="411" y="15"/>
                  </a:lnTo>
                  <a:lnTo>
                    <a:pt x="395" y="17"/>
                  </a:lnTo>
                  <a:lnTo>
                    <a:pt x="377" y="20"/>
                  </a:lnTo>
                  <a:lnTo>
                    <a:pt x="360" y="23"/>
                  </a:lnTo>
                  <a:lnTo>
                    <a:pt x="344" y="26"/>
                  </a:lnTo>
                  <a:lnTo>
                    <a:pt x="327" y="30"/>
                  </a:lnTo>
                  <a:lnTo>
                    <a:pt x="310" y="36"/>
                  </a:lnTo>
                  <a:lnTo>
                    <a:pt x="293" y="40"/>
                  </a:lnTo>
                  <a:lnTo>
                    <a:pt x="276" y="46"/>
                  </a:lnTo>
                  <a:lnTo>
                    <a:pt x="259" y="53"/>
                  </a:lnTo>
                  <a:lnTo>
                    <a:pt x="243" y="61"/>
                  </a:lnTo>
                  <a:lnTo>
                    <a:pt x="227" y="69"/>
                  </a:lnTo>
                  <a:lnTo>
                    <a:pt x="210" y="77"/>
                  </a:lnTo>
                  <a:lnTo>
                    <a:pt x="194" y="88"/>
                  </a:lnTo>
                  <a:lnTo>
                    <a:pt x="179" y="98"/>
                  </a:lnTo>
                  <a:lnTo>
                    <a:pt x="164" y="109"/>
                  </a:lnTo>
                  <a:lnTo>
                    <a:pt x="151" y="122"/>
                  </a:lnTo>
                  <a:lnTo>
                    <a:pt x="133" y="139"/>
                  </a:lnTo>
                  <a:lnTo>
                    <a:pt x="116" y="158"/>
                  </a:lnTo>
                  <a:lnTo>
                    <a:pt x="100" y="179"/>
                  </a:lnTo>
                  <a:lnTo>
                    <a:pt x="86" y="202"/>
                  </a:lnTo>
                  <a:lnTo>
                    <a:pt x="72" y="226"/>
                  </a:lnTo>
                  <a:lnTo>
                    <a:pt x="61" y="251"/>
                  </a:lnTo>
                  <a:lnTo>
                    <a:pt x="50" y="280"/>
                  </a:lnTo>
                  <a:lnTo>
                    <a:pt x="41" y="310"/>
                  </a:lnTo>
                  <a:lnTo>
                    <a:pt x="27" y="376"/>
                  </a:lnTo>
                  <a:lnTo>
                    <a:pt x="23" y="436"/>
                  </a:lnTo>
                  <a:lnTo>
                    <a:pt x="24" y="491"/>
                  </a:lnTo>
                  <a:lnTo>
                    <a:pt x="30" y="543"/>
                  </a:lnTo>
                  <a:lnTo>
                    <a:pt x="38" y="587"/>
                  </a:lnTo>
                  <a:lnTo>
                    <a:pt x="46" y="630"/>
                  </a:lnTo>
                  <a:lnTo>
                    <a:pt x="55" y="678"/>
                  </a:lnTo>
                  <a:lnTo>
                    <a:pt x="63" y="728"/>
                  </a:lnTo>
                  <a:lnTo>
                    <a:pt x="69" y="784"/>
                  </a:lnTo>
                  <a:lnTo>
                    <a:pt x="72" y="846"/>
                  </a:lnTo>
                  <a:lnTo>
                    <a:pt x="71" y="915"/>
                  </a:lnTo>
                  <a:lnTo>
                    <a:pt x="65" y="992"/>
                  </a:lnTo>
                  <a:lnTo>
                    <a:pt x="61" y="1029"/>
                  </a:lnTo>
                  <a:lnTo>
                    <a:pt x="54" y="1075"/>
                  </a:lnTo>
                  <a:lnTo>
                    <a:pt x="46" y="1129"/>
                  </a:lnTo>
                  <a:lnTo>
                    <a:pt x="36" y="1189"/>
                  </a:lnTo>
                  <a:lnTo>
                    <a:pt x="26" y="1255"/>
                  </a:lnTo>
                  <a:lnTo>
                    <a:pt x="17" y="1323"/>
                  </a:lnTo>
                  <a:lnTo>
                    <a:pt x="9" y="1392"/>
                  </a:lnTo>
                  <a:lnTo>
                    <a:pt x="3" y="1461"/>
                  </a:lnTo>
                  <a:lnTo>
                    <a:pt x="1" y="1508"/>
                  </a:lnTo>
                  <a:lnTo>
                    <a:pt x="0" y="1554"/>
                  </a:lnTo>
                  <a:lnTo>
                    <a:pt x="1" y="1598"/>
                  </a:lnTo>
                  <a:lnTo>
                    <a:pt x="3" y="1639"/>
                  </a:lnTo>
                  <a:lnTo>
                    <a:pt x="8" y="1678"/>
                  </a:lnTo>
                  <a:lnTo>
                    <a:pt x="16" y="1712"/>
                  </a:lnTo>
                  <a:lnTo>
                    <a:pt x="26" y="1743"/>
                  </a:lnTo>
                  <a:lnTo>
                    <a:pt x="39" y="1769"/>
                  </a:lnTo>
                  <a:lnTo>
                    <a:pt x="45" y="1777"/>
                  </a:lnTo>
                  <a:lnTo>
                    <a:pt x="50" y="1786"/>
                  </a:lnTo>
                  <a:lnTo>
                    <a:pt x="57" y="1794"/>
                  </a:lnTo>
                  <a:lnTo>
                    <a:pt x="64" y="1801"/>
                  </a:lnTo>
                  <a:lnTo>
                    <a:pt x="71" y="1809"/>
                  </a:lnTo>
                  <a:lnTo>
                    <a:pt x="78" y="1817"/>
                  </a:lnTo>
                  <a:lnTo>
                    <a:pt x="86" y="1824"/>
                  </a:lnTo>
                  <a:lnTo>
                    <a:pt x="94" y="1831"/>
                  </a:lnTo>
                  <a:lnTo>
                    <a:pt x="107" y="1841"/>
                  </a:lnTo>
                  <a:lnTo>
                    <a:pt x="121" y="1851"/>
                  </a:lnTo>
                  <a:lnTo>
                    <a:pt x="134" y="1860"/>
                  </a:lnTo>
                  <a:lnTo>
                    <a:pt x="149" y="1868"/>
                  </a:lnTo>
                  <a:lnTo>
                    <a:pt x="164" y="1876"/>
                  </a:lnTo>
                  <a:lnTo>
                    <a:pt x="180" y="1884"/>
                  </a:lnTo>
                  <a:lnTo>
                    <a:pt x="197" y="1891"/>
                  </a:lnTo>
                  <a:lnTo>
                    <a:pt x="213" y="1898"/>
                  </a:lnTo>
                  <a:lnTo>
                    <a:pt x="228" y="1904"/>
                  </a:lnTo>
                  <a:lnTo>
                    <a:pt x="243" y="1908"/>
                  </a:lnTo>
                  <a:lnTo>
                    <a:pt x="258" y="1913"/>
                  </a:lnTo>
                  <a:lnTo>
                    <a:pt x="274" y="1917"/>
                  </a:lnTo>
                  <a:lnTo>
                    <a:pt x="290" y="1922"/>
                  </a:lnTo>
                  <a:lnTo>
                    <a:pt x="306" y="1926"/>
                  </a:lnTo>
                  <a:lnTo>
                    <a:pt x="322" y="1929"/>
                  </a:lnTo>
                  <a:lnTo>
                    <a:pt x="338" y="1931"/>
                  </a:lnTo>
                  <a:lnTo>
                    <a:pt x="358" y="1935"/>
                  </a:lnTo>
                  <a:lnTo>
                    <a:pt x="377" y="1937"/>
                  </a:lnTo>
                  <a:lnTo>
                    <a:pt x="397" y="1939"/>
                  </a:lnTo>
                  <a:lnTo>
                    <a:pt x="417" y="1941"/>
                  </a:lnTo>
                  <a:lnTo>
                    <a:pt x="435" y="1942"/>
                  </a:lnTo>
                  <a:lnTo>
                    <a:pt x="455" y="1943"/>
                  </a:lnTo>
                  <a:lnTo>
                    <a:pt x="474" y="1943"/>
                  </a:lnTo>
                  <a:lnTo>
                    <a:pt x="494" y="1943"/>
                  </a:lnTo>
                  <a:lnTo>
                    <a:pt x="518" y="1943"/>
                  </a:lnTo>
                  <a:lnTo>
                    <a:pt x="541" y="1942"/>
                  </a:lnTo>
                  <a:lnTo>
                    <a:pt x="564" y="1939"/>
                  </a:lnTo>
                  <a:lnTo>
                    <a:pt x="587" y="1937"/>
                  </a:lnTo>
                  <a:lnTo>
                    <a:pt x="609" y="1934"/>
                  </a:lnTo>
                  <a:lnTo>
                    <a:pt x="631" y="1930"/>
                  </a:lnTo>
                  <a:lnTo>
                    <a:pt x="652" y="1926"/>
                  </a:lnTo>
                  <a:lnTo>
                    <a:pt x="671" y="1921"/>
                  </a:lnTo>
                  <a:lnTo>
                    <a:pt x="689" y="1916"/>
                  </a:lnTo>
                  <a:lnTo>
                    <a:pt x="705" y="1912"/>
                  </a:lnTo>
                  <a:lnTo>
                    <a:pt x="721" y="1907"/>
                  </a:lnTo>
                  <a:lnTo>
                    <a:pt x="737" y="1904"/>
                  </a:lnTo>
                  <a:lnTo>
                    <a:pt x="752" y="1899"/>
                  </a:lnTo>
                  <a:lnTo>
                    <a:pt x="767" y="1894"/>
                  </a:lnTo>
                  <a:lnTo>
                    <a:pt x="782" y="1890"/>
                  </a:lnTo>
                  <a:lnTo>
                    <a:pt x="797" y="1884"/>
                  </a:lnTo>
                  <a:lnTo>
                    <a:pt x="811" y="1879"/>
                  </a:lnTo>
                  <a:lnTo>
                    <a:pt x="824" y="1875"/>
                  </a:lnTo>
                  <a:lnTo>
                    <a:pt x="837" y="1870"/>
                  </a:lnTo>
                  <a:lnTo>
                    <a:pt x="851" y="1866"/>
                  </a:lnTo>
                  <a:lnTo>
                    <a:pt x="864" y="1862"/>
                  </a:lnTo>
                  <a:lnTo>
                    <a:pt x="876" y="1858"/>
                  </a:lnTo>
                  <a:lnTo>
                    <a:pt x="889" y="1853"/>
                  </a:lnTo>
                  <a:lnTo>
                    <a:pt x="902" y="1848"/>
                  </a:lnTo>
                  <a:lnTo>
                    <a:pt x="917" y="1844"/>
                  </a:lnTo>
                  <a:lnTo>
                    <a:pt x="932" y="1838"/>
                  </a:lnTo>
                  <a:lnTo>
                    <a:pt x="947" y="1833"/>
                  </a:lnTo>
                  <a:lnTo>
                    <a:pt x="960" y="1829"/>
                  </a:lnTo>
                  <a:lnTo>
                    <a:pt x="975" y="1825"/>
                  </a:lnTo>
                  <a:lnTo>
                    <a:pt x="989" y="1821"/>
                  </a:lnTo>
                  <a:lnTo>
                    <a:pt x="1004" y="1817"/>
                  </a:lnTo>
                  <a:lnTo>
                    <a:pt x="1018" y="1814"/>
                  </a:lnTo>
                  <a:lnTo>
                    <a:pt x="1033" y="1811"/>
                  </a:lnTo>
                  <a:lnTo>
                    <a:pt x="1048" y="1808"/>
                  </a:lnTo>
                  <a:lnTo>
                    <a:pt x="1062" y="1806"/>
                  </a:lnTo>
                  <a:lnTo>
                    <a:pt x="1077" y="1805"/>
                  </a:lnTo>
                  <a:lnTo>
                    <a:pt x="1092" y="1802"/>
                  </a:lnTo>
                  <a:lnTo>
                    <a:pt x="1107" y="1801"/>
                  </a:lnTo>
                  <a:lnTo>
                    <a:pt x="1122" y="1801"/>
                  </a:lnTo>
                  <a:lnTo>
                    <a:pt x="1138" y="1801"/>
                  </a:lnTo>
                  <a:lnTo>
                    <a:pt x="1155" y="1801"/>
                  </a:lnTo>
                  <a:lnTo>
                    <a:pt x="1172" y="1801"/>
                  </a:lnTo>
                  <a:lnTo>
                    <a:pt x="1189" y="1802"/>
                  </a:lnTo>
                  <a:lnTo>
                    <a:pt x="1206" y="1802"/>
                  </a:lnTo>
                  <a:lnTo>
                    <a:pt x="1222" y="1802"/>
                  </a:lnTo>
                  <a:lnTo>
                    <a:pt x="1237" y="1802"/>
                  </a:lnTo>
                  <a:lnTo>
                    <a:pt x="1253" y="1802"/>
                  </a:lnTo>
                  <a:lnTo>
                    <a:pt x="1268" y="1802"/>
                  </a:lnTo>
                  <a:lnTo>
                    <a:pt x="1283" y="1802"/>
                  </a:lnTo>
                  <a:lnTo>
                    <a:pt x="1298" y="1802"/>
                  </a:lnTo>
                  <a:lnTo>
                    <a:pt x="1312" y="1802"/>
                  </a:lnTo>
                  <a:lnTo>
                    <a:pt x="1326" y="1801"/>
                  </a:lnTo>
                  <a:lnTo>
                    <a:pt x="1339" y="1800"/>
                  </a:lnTo>
                  <a:lnTo>
                    <a:pt x="1353" y="1800"/>
                  </a:lnTo>
                  <a:lnTo>
                    <a:pt x="1367" y="1798"/>
                  </a:lnTo>
                  <a:lnTo>
                    <a:pt x="1380" y="1796"/>
                  </a:lnTo>
                  <a:lnTo>
                    <a:pt x="1398" y="1794"/>
                  </a:lnTo>
                  <a:lnTo>
                    <a:pt x="1417" y="1790"/>
                  </a:lnTo>
                  <a:lnTo>
                    <a:pt x="1434" y="1786"/>
                  </a:lnTo>
                  <a:lnTo>
                    <a:pt x="1451" y="1780"/>
                  </a:lnTo>
                  <a:lnTo>
                    <a:pt x="1467" y="1775"/>
                  </a:lnTo>
                  <a:lnTo>
                    <a:pt x="1485" y="1769"/>
                  </a:lnTo>
                  <a:lnTo>
                    <a:pt x="1501" y="1761"/>
                  </a:lnTo>
                  <a:lnTo>
                    <a:pt x="1517" y="1752"/>
                  </a:lnTo>
                  <a:lnTo>
                    <a:pt x="1534" y="1740"/>
                  </a:lnTo>
                  <a:lnTo>
                    <a:pt x="1551" y="1727"/>
                  </a:lnTo>
                  <a:lnTo>
                    <a:pt x="1569" y="1714"/>
                  </a:lnTo>
                  <a:lnTo>
                    <a:pt x="1586" y="1697"/>
                  </a:lnTo>
                  <a:lnTo>
                    <a:pt x="1602" y="1680"/>
                  </a:lnTo>
                  <a:lnTo>
                    <a:pt x="1618" y="1661"/>
                  </a:lnTo>
                  <a:lnTo>
                    <a:pt x="1634" y="1639"/>
                  </a:lnTo>
                  <a:lnTo>
                    <a:pt x="1651" y="1616"/>
                  </a:lnTo>
                  <a:lnTo>
                    <a:pt x="1663" y="1595"/>
                  </a:lnTo>
                  <a:lnTo>
                    <a:pt x="1674" y="1574"/>
                  </a:lnTo>
                  <a:lnTo>
                    <a:pt x="1683" y="1552"/>
                  </a:lnTo>
                  <a:lnTo>
                    <a:pt x="1692" y="1530"/>
                  </a:lnTo>
                  <a:lnTo>
                    <a:pt x="1699" y="1508"/>
                  </a:lnTo>
                  <a:lnTo>
                    <a:pt x="1705" y="1485"/>
                  </a:lnTo>
                  <a:lnTo>
                    <a:pt x="1709" y="1462"/>
                  </a:lnTo>
                  <a:lnTo>
                    <a:pt x="1713" y="1439"/>
                  </a:lnTo>
                  <a:lnTo>
                    <a:pt x="1719" y="1359"/>
                  </a:lnTo>
                  <a:lnTo>
                    <a:pt x="1715" y="1278"/>
                  </a:lnTo>
                  <a:lnTo>
                    <a:pt x="1706" y="1198"/>
                  </a:lnTo>
                  <a:lnTo>
                    <a:pt x="1692" y="1122"/>
                  </a:lnTo>
                  <a:lnTo>
                    <a:pt x="1678" y="1053"/>
                  </a:lnTo>
                  <a:lnTo>
                    <a:pt x="1667" y="991"/>
                  </a:lnTo>
                  <a:lnTo>
                    <a:pt x="1660" y="938"/>
                  </a:lnTo>
                  <a:lnTo>
                    <a:pt x="1660" y="896"/>
                  </a:lnTo>
                  <a:lnTo>
                    <a:pt x="1664" y="870"/>
                  </a:lnTo>
                  <a:lnTo>
                    <a:pt x="1671" y="835"/>
                  </a:lnTo>
                  <a:lnTo>
                    <a:pt x="1679" y="794"/>
                  </a:lnTo>
                  <a:lnTo>
                    <a:pt x="1690" y="747"/>
                  </a:lnTo>
                  <a:lnTo>
                    <a:pt x="1700" y="694"/>
                  </a:lnTo>
                  <a:lnTo>
                    <a:pt x="1710" y="637"/>
                  </a:lnTo>
                  <a:lnTo>
                    <a:pt x="1721" y="578"/>
                  </a:lnTo>
                  <a:lnTo>
                    <a:pt x="1729" y="517"/>
                  </a:lnTo>
                  <a:lnTo>
                    <a:pt x="1737" y="439"/>
                  </a:lnTo>
                  <a:lnTo>
                    <a:pt x="1739" y="362"/>
                  </a:lnTo>
                  <a:lnTo>
                    <a:pt x="1735" y="289"/>
                  </a:lnTo>
                  <a:lnTo>
                    <a:pt x="1722" y="224"/>
                  </a:lnTo>
                  <a:lnTo>
                    <a:pt x="1716" y="204"/>
                  </a:lnTo>
                  <a:lnTo>
                    <a:pt x="1709" y="185"/>
                  </a:lnTo>
                  <a:lnTo>
                    <a:pt x="1701" y="168"/>
                  </a:lnTo>
                  <a:lnTo>
                    <a:pt x="1692" y="152"/>
                  </a:lnTo>
                  <a:lnTo>
                    <a:pt x="1682" y="138"/>
                  </a:lnTo>
                  <a:lnTo>
                    <a:pt x="1670" y="124"/>
                  </a:lnTo>
                  <a:lnTo>
                    <a:pt x="1657" y="113"/>
                  </a:lnTo>
                  <a:lnTo>
                    <a:pt x="1644" y="103"/>
                  </a:lnTo>
                  <a:lnTo>
                    <a:pt x="1637" y="98"/>
                  </a:lnTo>
                  <a:lnTo>
                    <a:pt x="1629" y="94"/>
                  </a:lnTo>
                  <a:lnTo>
                    <a:pt x="1619" y="90"/>
                  </a:lnTo>
                  <a:lnTo>
                    <a:pt x="1609" y="86"/>
                  </a:lnTo>
                  <a:lnTo>
                    <a:pt x="1598" y="82"/>
                  </a:lnTo>
                  <a:lnTo>
                    <a:pt x="1586" y="78"/>
                  </a:lnTo>
                  <a:lnTo>
                    <a:pt x="1573" y="75"/>
                  </a:lnTo>
                  <a:lnTo>
                    <a:pt x="1560" y="70"/>
                  </a:lnTo>
                  <a:lnTo>
                    <a:pt x="1545" y="67"/>
                  </a:lnTo>
                  <a:lnTo>
                    <a:pt x="1530" y="63"/>
                  </a:lnTo>
                  <a:lnTo>
                    <a:pt x="1513" y="60"/>
                  </a:lnTo>
                  <a:lnTo>
                    <a:pt x="1497" y="56"/>
                  </a:lnTo>
                  <a:lnTo>
                    <a:pt x="1480" y="54"/>
                  </a:lnTo>
                  <a:lnTo>
                    <a:pt x="1463" y="51"/>
                  </a:lnTo>
                  <a:lnTo>
                    <a:pt x="1445" y="47"/>
                  </a:lnTo>
                  <a:lnTo>
                    <a:pt x="1427" y="45"/>
                  </a:lnTo>
                  <a:lnTo>
                    <a:pt x="1389" y="39"/>
                  </a:lnTo>
                  <a:lnTo>
                    <a:pt x="1350" y="35"/>
                  </a:lnTo>
                  <a:lnTo>
                    <a:pt x="1311" y="29"/>
                  </a:lnTo>
                  <a:lnTo>
                    <a:pt x="1271" y="25"/>
                  </a:lnTo>
                  <a:lnTo>
                    <a:pt x="1232" y="21"/>
                  </a:lnTo>
                  <a:lnTo>
                    <a:pt x="1194" y="17"/>
                  </a:lnTo>
                  <a:lnTo>
                    <a:pt x="1157" y="14"/>
                  </a:lnTo>
                  <a:lnTo>
                    <a:pt x="1123" y="10"/>
                  </a:lnTo>
                  <a:lnTo>
                    <a:pt x="1091" y="8"/>
                  </a:lnTo>
                  <a:lnTo>
                    <a:pt x="1062" y="6"/>
                  </a:lnTo>
                  <a:lnTo>
                    <a:pt x="1035" y="5"/>
                  </a:lnTo>
                  <a:lnTo>
                    <a:pt x="1013" y="2"/>
                  </a:lnTo>
                  <a:lnTo>
                    <a:pt x="995" y="1"/>
                  </a:lnTo>
                  <a:lnTo>
                    <a:pt x="981" y="1"/>
                  </a:lnTo>
                  <a:lnTo>
                    <a:pt x="973" y="0"/>
                  </a:lnTo>
                  <a:lnTo>
                    <a:pt x="970" y="0"/>
                  </a:lnTo>
                  <a:lnTo>
                    <a:pt x="562" y="11"/>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45" name="Freeform 51"/>
            <p:cNvSpPr>
              <a:spLocks/>
            </p:cNvSpPr>
            <p:nvPr/>
          </p:nvSpPr>
          <p:spPr bwMode="auto">
            <a:xfrm>
              <a:off x="1254" y="3115"/>
              <a:ext cx="256" cy="74"/>
            </a:xfrm>
            <a:custGeom>
              <a:avLst/>
              <a:gdLst>
                <a:gd name="T0" fmla="*/ 24 w 511"/>
                <a:gd name="T1" fmla="*/ 0 h 148"/>
                <a:gd name="T2" fmla="*/ 39 w 511"/>
                <a:gd name="T3" fmla="*/ 11 h 148"/>
                <a:gd name="T4" fmla="*/ 59 w 511"/>
                <a:gd name="T5" fmla="*/ 21 h 148"/>
                <a:gd name="T6" fmla="*/ 82 w 511"/>
                <a:gd name="T7" fmla="*/ 32 h 148"/>
                <a:gd name="T8" fmla="*/ 107 w 511"/>
                <a:gd name="T9" fmla="*/ 43 h 148"/>
                <a:gd name="T10" fmla="*/ 135 w 511"/>
                <a:gd name="T11" fmla="*/ 54 h 148"/>
                <a:gd name="T12" fmla="*/ 165 w 511"/>
                <a:gd name="T13" fmla="*/ 65 h 148"/>
                <a:gd name="T14" fmla="*/ 197 w 511"/>
                <a:gd name="T15" fmla="*/ 74 h 148"/>
                <a:gd name="T16" fmla="*/ 230 w 511"/>
                <a:gd name="T17" fmla="*/ 83 h 148"/>
                <a:gd name="T18" fmla="*/ 264 w 511"/>
                <a:gd name="T19" fmla="*/ 92 h 148"/>
                <a:gd name="T20" fmla="*/ 298 w 511"/>
                <a:gd name="T21" fmla="*/ 100 h 148"/>
                <a:gd name="T22" fmla="*/ 333 w 511"/>
                <a:gd name="T23" fmla="*/ 107 h 148"/>
                <a:gd name="T24" fmla="*/ 366 w 511"/>
                <a:gd name="T25" fmla="*/ 113 h 148"/>
                <a:gd name="T26" fmla="*/ 400 w 511"/>
                <a:gd name="T27" fmla="*/ 119 h 148"/>
                <a:gd name="T28" fmla="*/ 432 w 511"/>
                <a:gd name="T29" fmla="*/ 122 h 148"/>
                <a:gd name="T30" fmla="*/ 462 w 511"/>
                <a:gd name="T31" fmla="*/ 123 h 148"/>
                <a:gd name="T32" fmla="*/ 491 w 511"/>
                <a:gd name="T33" fmla="*/ 125 h 148"/>
                <a:gd name="T34" fmla="*/ 511 w 511"/>
                <a:gd name="T35" fmla="*/ 147 h 148"/>
                <a:gd name="T36" fmla="*/ 498 w 511"/>
                <a:gd name="T37" fmla="*/ 148 h 148"/>
                <a:gd name="T38" fmla="*/ 483 w 511"/>
                <a:gd name="T39" fmla="*/ 148 h 148"/>
                <a:gd name="T40" fmla="*/ 468 w 511"/>
                <a:gd name="T41" fmla="*/ 148 h 148"/>
                <a:gd name="T42" fmla="*/ 453 w 511"/>
                <a:gd name="T43" fmla="*/ 148 h 148"/>
                <a:gd name="T44" fmla="*/ 438 w 511"/>
                <a:gd name="T45" fmla="*/ 147 h 148"/>
                <a:gd name="T46" fmla="*/ 422 w 511"/>
                <a:gd name="T47" fmla="*/ 145 h 148"/>
                <a:gd name="T48" fmla="*/ 405 w 511"/>
                <a:gd name="T49" fmla="*/ 144 h 148"/>
                <a:gd name="T50" fmla="*/ 389 w 511"/>
                <a:gd name="T51" fmla="*/ 142 h 148"/>
                <a:gd name="T52" fmla="*/ 372 w 511"/>
                <a:gd name="T53" fmla="*/ 140 h 148"/>
                <a:gd name="T54" fmla="*/ 354 w 511"/>
                <a:gd name="T55" fmla="*/ 136 h 148"/>
                <a:gd name="T56" fmla="*/ 335 w 511"/>
                <a:gd name="T57" fmla="*/ 134 h 148"/>
                <a:gd name="T58" fmla="*/ 317 w 511"/>
                <a:gd name="T59" fmla="*/ 129 h 148"/>
                <a:gd name="T60" fmla="*/ 296 w 511"/>
                <a:gd name="T61" fmla="*/ 126 h 148"/>
                <a:gd name="T62" fmla="*/ 276 w 511"/>
                <a:gd name="T63" fmla="*/ 121 h 148"/>
                <a:gd name="T64" fmla="*/ 255 w 511"/>
                <a:gd name="T65" fmla="*/ 115 h 148"/>
                <a:gd name="T66" fmla="*/ 233 w 511"/>
                <a:gd name="T67" fmla="*/ 110 h 148"/>
                <a:gd name="T68" fmla="*/ 212 w 511"/>
                <a:gd name="T69" fmla="*/ 104 h 148"/>
                <a:gd name="T70" fmla="*/ 191 w 511"/>
                <a:gd name="T71" fmla="*/ 98 h 148"/>
                <a:gd name="T72" fmla="*/ 172 w 511"/>
                <a:gd name="T73" fmla="*/ 91 h 148"/>
                <a:gd name="T74" fmla="*/ 152 w 511"/>
                <a:gd name="T75" fmla="*/ 84 h 148"/>
                <a:gd name="T76" fmla="*/ 135 w 511"/>
                <a:gd name="T77" fmla="*/ 77 h 148"/>
                <a:gd name="T78" fmla="*/ 116 w 511"/>
                <a:gd name="T79" fmla="*/ 70 h 148"/>
                <a:gd name="T80" fmla="*/ 100 w 511"/>
                <a:gd name="T81" fmla="*/ 64 h 148"/>
                <a:gd name="T82" fmla="*/ 84 w 511"/>
                <a:gd name="T83" fmla="*/ 57 h 148"/>
                <a:gd name="T84" fmla="*/ 69 w 511"/>
                <a:gd name="T85" fmla="*/ 50 h 148"/>
                <a:gd name="T86" fmla="*/ 56 w 511"/>
                <a:gd name="T87" fmla="*/ 43 h 148"/>
                <a:gd name="T88" fmla="*/ 44 w 511"/>
                <a:gd name="T89" fmla="*/ 37 h 148"/>
                <a:gd name="T90" fmla="*/ 32 w 511"/>
                <a:gd name="T91" fmla="*/ 30 h 148"/>
                <a:gd name="T92" fmla="*/ 22 w 511"/>
                <a:gd name="T93" fmla="*/ 24 h 148"/>
                <a:gd name="T94" fmla="*/ 14 w 511"/>
                <a:gd name="T95" fmla="*/ 20 h 148"/>
                <a:gd name="T96" fmla="*/ 6 w 511"/>
                <a:gd name="T97" fmla="*/ 15 h 148"/>
                <a:gd name="T98" fmla="*/ 0 w 511"/>
                <a:gd name="T99" fmla="*/ 11 h 148"/>
                <a:gd name="T100" fmla="*/ 24 w 511"/>
                <a:gd name="T101" fmla="*/ 0 h 1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1"/>
                <a:gd name="T154" fmla="*/ 0 h 148"/>
                <a:gd name="T155" fmla="*/ 511 w 511"/>
                <a:gd name="T156" fmla="*/ 148 h 1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1" h="148">
                  <a:moveTo>
                    <a:pt x="24" y="0"/>
                  </a:moveTo>
                  <a:lnTo>
                    <a:pt x="39" y="11"/>
                  </a:lnTo>
                  <a:lnTo>
                    <a:pt x="59" y="21"/>
                  </a:lnTo>
                  <a:lnTo>
                    <a:pt x="82" y="32"/>
                  </a:lnTo>
                  <a:lnTo>
                    <a:pt x="107" y="43"/>
                  </a:lnTo>
                  <a:lnTo>
                    <a:pt x="135" y="54"/>
                  </a:lnTo>
                  <a:lnTo>
                    <a:pt x="165" y="65"/>
                  </a:lnTo>
                  <a:lnTo>
                    <a:pt x="197" y="74"/>
                  </a:lnTo>
                  <a:lnTo>
                    <a:pt x="230" y="83"/>
                  </a:lnTo>
                  <a:lnTo>
                    <a:pt x="264" y="92"/>
                  </a:lnTo>
                  <a:lnTo>
                    <a:pt x="298" y="100"/>
                  </a:lnTo>
                  <a:lnTo>
                    <a:pt x="333" y="107"/>
                  </a:lnTo>
                  <a:lnTo>
                    <a:pt x="366" y="113"/>
                  </a:lnTo>
                  <a:lnTo>
                    <a:pt x="400" y="119"/>
                  </a:lnTo>
                  <a:lnTo>
                    <a:pt x="432" y="122"/>
                  </a:lnTo>
                  <a:lnTo>
                    <a:pt x="462" y="123"/>
                  </a:lnTo>
                  <a:lnTo>
                    <a:pt x="491" y="125"/>
                  </a:lnTo>
                  <a:lnTo>
                    <a:pt x="511" y="147"/>
                  </a:lnTo>
                  <a:lnTo>
                    <a:pt x="498" y="148"/>
                  </a:lnTo>
                  <a:lnTo>
                    <a:pt x="483" y="148"/>
                  </a:lnTo>
                  <a:lnTo>
                    <a:pt x="468" y="148"/>
                  </a:lnTo>
                  <a:lnTo>
                    <a:pt x="453" y="148"/>
                  </a:lnTo>
                  <a:lnTo>
                    <a:pt x="438" y="147"/>
                  </a:lnTo>
                  <a:lnTo>
                    <a:pt x="422" y="145"/>
                  </a:lnTo>
                  <a:lnTo>
                    <a:pt x="405" y="144"/>
                  </a:lnTo>
                  <a:lnTo>
                    <a:pt x="389" y="142"/>
                  </a:lnTo>
                  <a:lnTo>
                    <a:pt x="372" y="140"/>
                  </a:lnTo>
                  <a:lnTo>
                    <a:pt x="354" y="136"/>
                  </a:lnTo>
                  <a:lnTo>
                    <a:pt x="335" y="134"/>
                  </a:lnTo>
                  <a:lnTo>
                    <a:pt x="317" y="129"/>
                  </a:lnTo>
                  <a:lnTo>
                    <a:pt x="296" y="126"/>
                  </a:lnTo>
                  <a:lnTo>
                    <a:pt x="276" y="121"/>
                  </a:lnTo>
                  <a:lnTo>
                    <a:pt x="255" y="115"/>
                  </a:lnTo>
                  <a:lnTo>
                    <a:pt x="233" y="110"/>
                  </a:lnTo>
                  <a:lnTo>
                    <a:pt x="212" y="104"/>
                  </a:lnTo>
                  <a:lnTo>
                    <a:pt x="191" y="98"/>
                  </a:lnTo>
                  <a:lnTo>
                    <a:pt x="172" y="91"/>
                  </a:lnTo>
                  <a:lnTo>
                    <a:pt x="152" y="84"/>
                  </a:lnTo>
                  <a:lnTo>
                    <a:pt x="135" y="77"/>
                  </a:lnTo>
                  <a:lnTo>
                    <a:pt x="116" y="70"/>
                  </a:lnTo>
                  <a:lnTo>
                    <a:pt x="100" y="64"/>
                  </a:lnTo>
                  <a:lnTo>
                    <a:pt x="84" y="57"/>
                  </a:lnTo>
                  <a:lnTo>
                    <a:pt x="69" y="50"/>
                  </a:lnTo>
                  <a:lnTo>
                    <a:pt x="56" y="43"/>
                  </a:lnTo>
                  <a:lnTo>
                    <a:pt x="44" y="37"/>
                  </a:lnTo>
                  <a:lnTo>
                    <a:pt x="32" y="30"/>
                  </a:lnTo>
                  <a:lnTo>
                    <a:pt x="22" y="24"/>
                  </a:lnTo>
                  <a:lnTo>
                    <a:pt x="14" y="20"/>
                  </a:lnTo>
                  <a:lnTo>
                    <a:pt x="6" y="15"/>
                  </a:lnTo>
                  <a:lnTo>
                    <a:pt x="0" y="11"/>
                  </a:lnTo>
                  <a:lnTo>
                    <a:pt x="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46" name="Freeform 52"/>
            <p:cNvSpPr>
              <a:spLocks/>
            </p:cNvSpPr>
            <p:nvPr/>
          </p:nvSpPr>
          <p:spPr bwMode="auto">
            <a:xfrm>
              <a:off x="1122" y="3605"/>
              <a:ext cx="256" cy="74"/>
            </a:xfrm>
            <a:custGeom>
              <a:avLst/>
              <a:gdLst>
                <a:gd name="T0" fmla="*/ 25 w 513"/>
                <a:gd name="T1" fmla="*/ 0 h 147"/>
                <a:gd name="T2" fmla="*/ 40 w 513"/>
                <a:gd name="T3" fmla="*/ 10 h 147"/>
                <a:gd name="T4" fmla="*/ 60 w 513"/>
                <a:gd name="T5" fmla="*/ 21 h 147"/>
                <a:gd name="T6" fmla="*/ 82 w 513"/>
                <a:gd name="T7" fmla="*/ 32 h 147"/>
                <a:gd name="T8" fmla="*/ 107 w 513"/>
                <a:gd name="T9" fmla="*/ 42 h 147"/>
                <a:gd name="T10" fmla="*/ 135 w 513"/>
                <a:gd name="T11" fmla="*/ 54 h 147"/>
                <a:gd name="T12" fmla="*/ 165 w 513"/>
                <a:gd name="T13" fmla="*/ 64 h 147"/>
                <a:gd name="T14" fmla="*/ 197 w 513"/>
                <a:gd name="T15" fmla="*/ 74 h 147"/>
                <a:gd name="T16" fmla="*/ 231 w 513"/>
                <a:gd name="T17" fmla="*/ 83 h 147"/>
                <a:gd name="T18" fmla="*/ 264 w 513"/>
                <a:gd name="T19" fmla="*/ 92 h 147"/>
                <a:gd name="T20" fmla="*/ 299 w 513"/>
                <a:gd name="T21" fmla="*/ 100 h 147"/>
                <a:gd name="T22" fmla="*/ 333 w 513"/>
                <a:gd name="T23" fmla="*/ 107 h 147"/>
                <a:gd name="T24" fmla="*/ 366 w 513"/>
                <a:gd name="T25" fmla="*/ 113 h 147"/>
                <a:gd name="T26" fmla="*/ 400 w 513"/>
                <a:gd name="T27" fmla="*/ 119 h 147"/>
                <a:gd name="T28" fmla="*/ 432 w 513"/>
                <a:gd name="T29" fmla="*/ 122 h 147"/>
                <a:gd name="T30" fmla="*/ 462 w 513"/>
                <a:gd name="T31" fmla="*/ 123 h 147"/>
                <a:gd name="T32" fmla="*/ 491 w 513"/>
                <a:gd name="T33" fmla="*/ 124 h 147"/>
                <a:gd name="T34" fmla="*/ 513 w 513"/>
                <a:gd name="T35" fmla="*/ 146 h 147"/>
                <a:gd name="T36" fmla="*/ 499 w 513"/>
                <a:gd name="T37" fmla="*/ 147 h 147"/>
                <a:gd name="T38" fmla="*/ 484 w 513"/>
                <a:gd name="T39" fmla="*/ 147 h 147"/>
                <a:gd name="T40" fmla="*/ 469 w 513"/>
                <a:gd name="T41" fmla="*/ 147 h 147"/>
                <a:gd name="T42" fmla="*/ 454 w 513"/>
                <a:gd name="T43" fmla="*/ 147 h 147"/>
                <a:gd name="T44" fmla="*/ 438 w 513"/>
                <a:gd name="T45" fmla="*/ 146 h 147"/>
                <a:gd name="T46" fmla="*/ 423 w 513"/>
                <a:gd name="T47" fmla="*/ 145 h 147"/>
                <a:gd name="T48" fmla="*/ 406 w 513"/>
                <a:gd name="T49" fmla="*/ 144 h 147"/>
                <a:gd name="T50" fmla="*/ 390 w 513"/>
                <a:gd name="T51" fmla="*/ 142 h 147"/>
                <a:gd name="T52" fmla="*/ 372 w 513"/>
                <a:gd name="T53" fmla="*/ 139 h 147"/>
                <a:gd name="T54" fmla="*/ 354 w 513"/>
                <a:gd name="T55" fmla="*/ 136 h 147"/>
                <a:gd name="T56" fmla="*/ 335 w 513"/>
                <a:gd name="T57" fmla="*/ 134 h 147"/>
                <a:gd name="T58" fmla="*/ 317 w 513"/>
                <a:gd name="T59" fmla="*/ 129 h 147"/>
                <a:gd name="T60" fmla="*/ 296 w 513"/>
                <a:gd name="T61" fmla="*/ 125 h 147"/>
                <a:gd name="T62" fmla="*/ 277 w 513"/>
                <a:gd name="T63" fmla="*/ 121 h 147"/>
                <a:gd name="T64" fmla="*/ 255 w 513"/>
                <a:gd name="T65" fmla="*/ 115 h 147"/>
                <a:gd name="T66" fmla="*/ 233 w 513"/>
                <a:gd name="T67" fmla="*/ 109 h 147"/>
                <a:gd name="T68" fmla="*/ 212 w 513"/>
                <a:gd name="T69" fmla="*/ 104 h 147"/>
                <a:gd name="T70" fmla="*/ 191 w 513"/>
                <a:gd name="T71" fmla="*/ 97 h 147"/>
                <a:gd name="T72" fmla="*/ 172 w 513"/>
                <a:gd name="T73" fmla="*/ 91 h 147"/>
                <a:gd name="T74" fmla="*/ 152 w 513"/>
                <a:gd name="T75" fmla="*/ 84 h 147"/>
                <a:gd name="T76" fmla="*/ 135 w 513"/>
                <a:gd name="T77" fmla="*/ 77 h 147"/>
                <a:gd name="T78" fmla="*/ 116 w 513"/>
                <a:gd name="T79" fmla="*/ 70 h 147"/>
                <a:gd name="T80" fmla="*/ 100 w 513"/>
                <a:gd name="T81" fmla="*/ 63 h 147"/>
                <a:gd name="T82" fmla="*/ 84 w 513"/>
                <a:gd name="T83" fmla="*/ 55 h 147"/>
                <a:gd name="T84" fmla="*/ 69 w 513"/>
                <a:gd name="T85" fmla="*/ 49 h 147"/>
                <a:gd name="T86" fmla="*/ 57 w 513"/>
                <a:gd name="T87" fmla="*/ 42 h 147"/>
                <a:gd name="T88" fmla="*/ 44 w 513"/>
                <a:gd name="T89" fmla="*/ 36 h 147"/>
                <a:gd name="T90" fmla="*/ 32 w 513"/>
                <a:gd name="T91" fmla="*/ 30 h 147"/>
                <a:gd name="T92" fmla="*/ 22 w 513"/>
                <a:gd name="T93" fmla="*/ 24 h 147"/>
                <a:gd name="T94" fmla="*/ 14 w 513"/>
                <a:gd name="T95" fmla="*/ 18 h 147"/>
                <a:gd name="T96" fmla="*/ 6 w 513"/>
                <a:gd name="T97" fmla="*/ 14 h 147"/>
                <a:gd name="T98" fmla="*/ 0 w 513"/>
                <a:gd name="T99" fmla="*/ 9 h 147"/>
                <a:gd name="T100" fmla="*/ 25 w 513"/>
                <a:gd name="T101" fmla="*/ 0 h 1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3"/>
                <a:gd name="T154" fmla="*/ 0 h 147"/>
                <a:gd name="T155" fmla="*/ 513 w 513"/>
                <a:gd name="T156" fmla="*/ 147 h 1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3" h="147">
                  <a:moveTo>
                    <a:pt x="25" y="0"/>
                  </a:moveTo>
                  <a:lnTo>
                    <a:pt x="40" y="10"/>
                  </a:lnTo>
                  <a:lnTo>
                    <a:pt x="60" y="21"/>
                  </a:lnTo>
                  <a:lnTo>
                    <a:pt x="82" y="32"/>
                  </a:lnTo>
                  <a:lnTo>
                    <a:pt x="107" y="42"/>
                  </a:lnTo>
                  <a:lnTo>
                    <a:pt x="135" y="54"/>
                  </a:lnTo>
                  <a:lnTo>
                    <a:pt x="165" y="64"/>
                  </a:lnTo>
                  <a:lnTo>
                    <a:pt x="197" y="74"/>
                  </a:lnTo>
                  <a:lnTo>
                    <a:pt x="231" y="83"/>
                  </a:lnTo>
                  <a:lnTo>
                    <a:pt x="264" y="92"/>
                  </a:lnTo>
                  <a:lnTo>
                    <a:pt x="299" y="100"/>
                  </a:lnTo>
                  <a:lnTo>
                    <a:pt x="333" y="107"/>
                  </a:lnTo>
                  <a:lnTo>
                    <a:pt x="366" y="113"/>
                  </a:lnTo>
                  <a:lnTo>
                    <a:pt x="400" y="119"/>
                  </a:lnTo>
                  <a:lnTo>
                    <a:pt x="432" y="122"/>
                  </a:lnTo>
                  <a:lnTo>
                    <a:pt x="462" y="123"/>
                  </a:lnTo>
                  <a:lnTo>
                    <a:pt x="491" y="124"/>
                  </a:lnTo>
                  <a:lnTo>
                    <a:pt x="513" y="146"/>
                  </a:lnTo>
                  <a:lnTo>
                    <a:pt x="499" y="147"/>
                  </a:lnTo>
                  <a:lnTo>
                    <a:pt x="484" y="147"/>
                  </a:lnTo>
                  <a:lnTo>
                    <a:pt x="469" y="147"/>
                  </a:lnTo>
                  <a:lnTo>
                    <a:pt x="454" y="147"/>
                  </a:lnTo>
                  <a:lnTo>
                    <a:pt x="438" y="146"/>
                  </a:lnTo>
                  <a:lnTo>
                    <a:pt x="423" y="145"/>
                  </a:lnTo>
                  <a:lnTo>
                    <a:pt x="406" y="144"/>
                  </a:lnTo>
                  <a:lnTo>
                    <a:pt x="390" y="142"/>
                  </a:lnTo>
                  <a:lnTo>
                    <a:pt x="372" y="139"/>
                  </a:lnTo>
                  <a:lnTo>
                    <a:pt x="354" y="136"/>
                  </a:lnTo>
                  <a:lnTo>
                    <a:pt x="335" y="134"/>
                  </a:lnTo>
                  <a:lnTo>
                    <a:pt x="317" y="129"/>
                  </a:lnTo>
                  <a:lnTo>
                    <a:pt x="296" y="125"/>
                  </a:lnTo>
                  <a:lnTo>
                    <a:pt x="277" y="121"/>
                  </a:lnTo>
                  <a:lnTo>
                    <a:pt x="255" y="115"/>
                  </a:lnTo>
                  <a:lnTo>
                    <a:pt x="233" y="109"/>
                  </a:lnTo>
                  <a:lnTo>
                    <a:pt x="212" y="104"/>
                  </a:lnTo>
                  <a:lnTo>
                    <a:pt x="191" y="97"/>
                  </a:lnTo>
                  <a:lnTo>
                    <a:pt x="172" y="91"/>
                  </a:lnTo>
                  <a:lnTo>
                    <a:pt x="152" y="84"/>
                  </a:lnTo>
                  <a:lnTo>
                    <a:pt x="135" y="77"/>
                  </a:lnTo>
                  <a:lnTo>
                    <a:pt x="116" y="70"/>
                  </a:lnTo>
                  <a:lnTo>
                    <a:pt x="100" y="63"/>
                  </a:lnTo>
                  <a:lnTo>
                    <a:pt x="84" y="55"/>
                  </a:lnTo>
                  <a:lnTo>
                    <a:pt x="69" y="49"/>
                  </a:lnTo>
                  <a:lnTo>
                    <a:pt x="57" y="42"/>
                  </a:lnTo>
                  <a:lnTo>
                    <a:pt x="44" y="36"/>
                  </a:lnTo>
                  <a:lnTo>
                    <a:pt x="32" y="30"/>
                  </a:lnTo>
                  <a:lnTo>
                    <a:pt x="22" y="24"/>
                  </a:lnTo>
                  <a:lnTo>
                    <a:pt x="14" y="18"/>
                  </a:lnTo>
                  <a:lnTo>
                    <a:pt x="6" y="14"/>
                  </a:lnTo>
                  <a:lnTo>
                    <a:pt x="0" y="9"/>
                  </a:lnTo>
                  <a:lnTo>
                    <a:pt x="2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47" name="Freeform 53"/>
            <p:cNvSpPr>
              <a:spLocks/>
            </p:cNvSpPr>
            <p:nvPr/>
          </p:nvSpPr>
          <p:spPr bwMode="auto">
            <a:xfrm>
              <a:off x="1227" y="3246"/>
              <a:ext cx="225" cy="70"/>
            </a:xfrm>
            <a:custGeom>
              <a:avLst/>
              <a:gdLst>
                <a:gd name="T0" fmla="*/ 12 w 450"/>
                <a:gd name="T1" fmla="*/ 0 h 138"/>
                <a:gd name="T2" fmla="*/ 30 w 450"/>
                <a:gd name="T3" fmla="*/ 9 h 138"/>
                <a:gd name="T4" fmla="*/ 49 w 450"/>
                <a:gd name="T5" fmla="*/ 19 h 138"/>
                <a:gd name="T6" fmla="*/ 71 w 450"/>
                <a:gd name="T7" fmla="*/ 30 h 138"/>
                <a:gd name="T8" fmla="*/ 95 w 450"/>
                <a:gd name="T9" fmla="*/ 39 h 138"/>
                <a:gd name="T10" fmla="*/ 121 w 450"/>
                <a:gd name="T11" fmla="*/ 48 h 138"/>
                <a:gd name="T12" fmla="*/ 148 w 450"/>
                <a:gd name="T13" fmla="*/ 58 h 138"/>
                <a:gd name="T14" fmla="*/ 177 w 450"/>
                <a:gd name="T15" fmla="*/ 67 h 138"/>
                <a:gd name="T16" fmla="*/ 207 w 450"/>
                <a:gd name="T17" fmla="*/ 75 h 138"/>
                <a:gd name="T18" fmla="*/ 237 w 450"/>
                <a:gd name="T19" fmla="*/ 83 h 138"/>
                <a:gd name="T20" fmla="*/ 268 w 450"/>
                <a:gd name="T21" fmla="*/ 90 h 138"/>
                <a:gd name="T22" fmla="*/ 299 w 450"/>
                <a:gd name="T23" fmla="*/ 97 h 138"/>
                <a:gd name="T24" fmla="*/ 329 w 450"/>
                <a:gd name="T25" fmla="*/ 102 h 138"/>
                <a:gd name="T26" fmla="*/ 359 w 450"/>
                <a:gd name="T27" fmla="*/ 107 h 138"/>
                <a:gd name="T28" fmla="*/ 389 w 450"/>
                <a:gd name="T29" fmla="*/ 111 h 138"/>
                <a:gd name="T30" fmla="*/ 417 w 450"/>
                <a:gd name="T31" fmla="*/ 114 h 138"/>
                <a:gd name="T32" fmla="*/ 443 w 450"/>
                <a:gd name="T33" fmla="*/ 115 h 138"/>
                <a:gd name="T34" fmla="*/ 448 w 450"/>
                <a:gd name="T35" fmla="*/ 119 h 138"/>
                <a:gd name="T36" fmla="*/ 450 w 450"/>
                <a:gd name="T37" fmla="*/ 127 h 138"/>
                <a:gd name="T38" fmla="*/ 447 w 450"/>
                <a:gd name="T39" fmla="*/ 135 h 138"/>
                <a:gd name="T40" fmla="*/ 439 w 450"/>
                <a:gd name="T41" fmla="*/ 138 h 138"/>
                <a:gd name="T42" fmla="*/ 427 w 450"/>
                <a:gd name="T43" fmla="*/ 138 h 138"/>
                <a:gd name="T44" fmla="*/ 415 w 450"/>
                <a:gd name="T45" fmla="*/ 137 h 138"/>
                <a:gd name="T46" fmla="*/ 402 w 450"/>
                <a:gd name="T47" fmla="*/ 136 h 138"/>
                <a:gd name="T48" fmla="*/ 389 w 450"/>
                <a:gd name="T49" fmla="*/ 136 h 138"/>
                <a:gd name="T50" fmla="*/ 377 w 450"/>
                <a:gd name="T51" fmla="*/ 134 h 138"/>
                <a:gd name="T52" fmla="*/ 363 w 450"/>
                <a:gd name="T53" fmla="*/ 132 h 138"/>
                <a:gd name="T54" fmla="*/ 349 w 450"/>
                <a:gd name="T55" fmla="*/ 130 h 138"/>
                <a:gd name="T56" fmla="*/ 335 w 450"/>
                <a:gd name="T57" fmla="*/ 128 h 138"/>
                <a:gd name="T58" fmla="*/ 320 w 450"/>
                <a:gd name="T59" fmla="*/ 126 h 138"/>
                <a:gd name="T60" fmla="*/ 305 w 450"/>
                <a:gd name="T61" fmla="*/ 123 h 138"/>
                <a:gd name="T62" fmla="*/ 290 w 450"/>
                <a:gd name="T63" fmla="*/ 120 h 138"/>
                <a:gd name="T64" fmla="*/ 274 w 450"/>
                <a:gd name="T65" fmla="*/ 116 h 138"/>
                <a:gd name="T66" fmla="*/ 258 w 450"/>
                <a:gd name="T67" fmla="*/ 113 h 138"/>
                <a:gd name="T68" fmla="*/ 242 w 450"/>
                <a:gd name="T69" fmla="*/ 109 h 138"/>
                <a:gd name="T70" fmla="*/ 224 w 450"/>
                <a:gd name="T71" fmla="*/ 105 h 138"/>
                <a:gd name="T72" fmla="*/ 206 w 450"/>
                <a:gd name="T73" fmla="*/ 100 h 138"/>
                <a:gd name="T74" fmla="*/ 190 w 450"/>
                <a:gd name="T75" fmla="*/ 96 h 138"/>
                <a:gd name="T76" fmla="*/ 175 w 450"/>
                <a:gd name="T77" fmla="*/ 91 h 138"/>
                <a:gd name="T78" fmla="*/ 160 w 450"/>
                <a:gd name="T79" fmla="*/ 86 h 138"/>
                <a:gd name="T80" fmla="*/ 145 w 450"/>
                <a:gd name="T81" fmla="*/ 82 h 138"/>
                <a:gd name="T82" fmla="*/ 131 w 450"/>
                <a:gd name="T83" fmla="*/ 76 h 138"/>
                <a:gd name="T84" fmla="*/ 117 w 450"/>
                <a:gd name="T85" fmla="*/ 71 h 138"/>
                <a:gd name="T86" fmla="*/ 103 w 450"/>
                <a:gd name="T87" fmla="*/ 66 h 138"/>
                <a:gd name="T88" fmla="*/ 91 w 450"/>
                <a:gd name="T89" fmla="*/ 61 h 138"/>
                <a:gd name="T90" fmla="*/ 78 w 450"/>
                <a:gd name="T91" fmla="*/ 55 h 138"/>
                <a:gd name="T92" fmla="*/ 67 w 450"/>
                <a:gd name="T93" fmla="*/ 51 h 138"/>
                <a:gd name="T94" fmla="*/ 54 w 450"/>
                <a:gd name="T95" fmla="*/ 45 h 138"/>
                <a:gd name="T96" fmla="*/ 44 w 450"/>
                <a:gd name="T97" fmla="*/ 40 h 138"/>
                <a:gd name="T98" fmla="*/ 33 w 450"/>
                <a:gd name="T99" fmla="*/ 34 h 138"/>
                <a:gd name="T100" fmla="*/ 23 w 450"/>
                <a:gd name="T101" fmla="*/ 30 h 138"/>
                <a:gd name="T102" fmla="*/ 14 w 450"/>
                <a:gd name="T103" fmla="*/ 25 h 138"/>
                <a:gd name="T104" fmla="*/ 6 w 450"/>
                <a:gd name="T105" fmla="*/ 21 h 138"/>
                <a:gd name="T106" fmla="*/ 0 w 450"/>
                <a:gd name="T107" fmla="*/ 14 h 138"/>
                <a:gd name="T108" fmla="*/ 2 w 450"/>
                <a:gd name="T109" fmla="*/ 6 h 138"/>
                <a:gd name="T110" fmla="*/ 7 w 450"/>
                <a:gd name="T111" fmla="*/ 1 h 138"/>
                <a:gd name="T112" fmla="*/ 12 w 450"/>
                <a:gd name="T113" fmla="*/ 0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0"/>
                <a:gd name="T172" fmla="*/ 0 h 138"/>
                <a:gd name="T173" fmla="*/ 450 w 450"/>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0" h="138">
                  <a:moveTo>
                    <a:pt x="12" y="0"/>
                  </a:moveTo>
                  <a:lnTo>
                    <a:pt x="30" y="9"/>
                  </a:lnTo>
                  <a:lnTo>
                    <a:pt x="49" y="19"/>
                  </a:lnTo>
                  <a:lnTo>
                    <a:pt x="71" y="30"/>
                  </a:lnTo>
                  <a:lnTo>
                    <a:pt x="95" y="39"/>
                  </a:lnTo>
                  <a:lnTo>
                    <a:pt x="121" y="48"/>
                  </a:lnTo>
                  <a:lnTo>
                    <a:pt x="148" y="58"/>
                  </a:lnTo>
                  <a:lnTo>
                    <a:pt x="177" y="67"/>
                  </a:lnTo>
                  <a:lnTo>
                    <a:pt x="207" y="75"/>
                  </a:lnTo>
                  <a:lnTo>
                    <a:pt x="237" y="83"/>
                  </a:lnTo>
                  <a:lnTo>
                    <a:pt x="268" y="90"/>
                  </a:lnTo>
                  <a:lnTo>
                    <a:pt x="299" y="97"/>
                  </a:lnTo>
                  <a:lnTo>
                    <a:pt x="329" y="102"/>
                  </a:lnTo>
                  <a:lnTo>
                    <a:pt x="359" y="107"/>
                  </a:lnTo>
                  <a:lnTo>
                    <a:pt x="389" y="111"/>
                  </a:lnTo>
                  <a:lnTo>
                    <a:pt x="417" y="114"/>
                  </a:lnTo>
                  <a:lnTo>
                    <a:pt x="443" y="115"/>
                  </a:lnTo>
                  <a:lnTo>
                    <a:pt x="448" y="119"/>
                  </a:lnTo>
                  <a:lnTo>
                    <a:pt x="450" y="127"/>
                  </a:lnTo>
                  <a:lnTo>
                    <a:pt x="447" y="135"/>
                  </a:lnTo>
                  <a:lnTo>
                    <a:pt x="439" y="138"/>
                  </a:lnTo>
                  <a:lnTo>
                    <a:pt x="427" y="138"/>
                  </a:lnTo>
                  <a:lnTo>
                    <a:pt x="415" y="137"/>
                  </a:lnTo>
                  <a:lnTo>
                    <a:pt x="402" y="136"/>
                  </a:lnTo>
                  <a:lnTo>
                    <a:pt x="389" y="136"/>
                  </a:lnTo>
                  <a:lnTo>
                    <a:pt x="377" y="134"/>
                  </a:lnTo>
                  <a:lnTo>
                    <a:pt x="363" y="132"/>
                  </a:lnTo>
                  <a:lnTo>
                    <a:pt x="349" y="130"/>
                  </a:lnTo>
                  <a:lnTo>
                    <a:pt x="335" y="128"/>
                  </a:lnTo>
                  <a:lnTo>
                    <a:pt x="320" y="126"/>
                  </a:lnTo>
                  <a:lnTo>
                    <a:pt x="305" y="123"/>
                  </a:lnTo>
                  <a:lnTo>
                    <a:pt x="290" y="120"/>
                  </a:lnTo>
                  <a:lnTo>
                    <a:pt x="274" y="116"/>
                  </a:lnTo>
                  <a:lnTo>
                    <a:pt x="258" y="113"/>
                  </a:lnTo>
                  <a:lnTo>
                    <a:pt x="242" y="109"/>
                  </a:lnTo>
                  <a:lnTo>
                    <a:pt x="224" y="105"/>
                  </a:lnTo>
                  <a:lnTo>
                    <a:pt x="206" y="100"/>
                  </a:lnTo>
                  <a:lnTo>
                    <a:pt x="190" y="96"/>
                  </a:lnTo>
                  <a:lnTo>
                    <a:pt x="175" y="91"/>
                  </a:lnTo>
                  <a:lnTo>
                    <a:pt x="160" y="86"/>
                  </a:lnTo>
                  <a:lnTo>
                    <a:pt x="145" y="82"/>
                  </a:lnTo>
                  <a:lnTo>
                    <a:pt x="131" y="76"/>
                  </a:lnTo>
                  <a:lnTo>
                    <a:pt x="117" y="71"/>
                  </a:lnTo>
                  <a:lnTo>
                    <a:pt x="103" y="66"/>
                  </a:lnTo>
                  <a:lnTo>
                    <a:pt x="91" y="61"/>
                  </a:lnTo>
                  <a:lnTo>
                    <a:pt x="78" y="55"/>
                  </a:lnTo>
                  <a:lnTo>
                    <a:pt x="67" y="51"/>
                  </a:lnTo>
                  <a:lnTo>
                    <a:pt x="54" y="45"/>
                  </a:lnTo>
                  <a:lnTo>
                    <a:pt x="44" y="40"/>
                  </a:lnTo>
                  <a:lnTo>
                    <a:pt x="33" y="34"/>
                  </a:lnTo>
                  <a:lnTo>
                    <a:pt x="23" y="30"/>
                  </a:lnTo>
                  <a:lnTo>
                    <a:pt x="14" y="25"/>
                  </a:lnTo>
                  <a:lnTo>
                    <a:pt x="6" y="21"/>
                  </a:lnTo>
                  <a:lnTo>
                    <a:pt x="0" y="14"/>
                  </a:lnTo>
                  <a:lnTo>
                    <a:pt x="2" y="6"/>
                  </a:lnTo>
                  <a:lnTo>
                    <a:pt x="7" y="1"/>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48" name="Freeform 54"/>
            <p:cNvSpPr>
              <a:spLocks/>
            </p:cNvSpPr>
            <p:nvPr/>
          </p:nvSpPr>
          <p:spPr bwMode="auto">
            <a:xfrm>
              <a:off x="1342" y="3053"/>
              <a:ext cx="120" cy="41"/>
            </a:xfrm>
            <a:custGeom>
              <a:avLst/>
              <a:gdLst>
                <a:gd name="T0" fmla="*/ 6 w 241"/>
                <a:gd name="T1" fmla="*/ 0 h 82"/>
                <a:gd name="T2" fmla="*/ 15 w 241"/>
                <a:gd name="T3" fmla="*/ 6 h 82"/>
                <a:gd name="T4" fmla="*/ 27 w 241"/>
                <a:gd name="T5" fmla="*/ 11 h 82"/>
                <a:gd name="T6" fmla="*/ 38 w 241"/>
                <a:gd name="T7" fmla="*/ 17 h 82"/>
                <a:gd name="T8" fmla="*/ 52 w 241"/>
                <a:gd name="T9" fmla="*/ 23 h 82"/>
                <a:gd name="T10" fmla="*/ 67 w 241"/>
                <a:gd name="T11" fmla="*/ 29 h 82"/>
                <a:gd name="T12" fmla="*/ 82 w 241"/>
                <a:gd name="T13" fmla="*/ 34 h 82"/>
                <a:gd name="T14" fmla="*/ 98 w 241"/>
                <a:gd name="T15" fmla="*/ 39 h 82"/>
                <a:gd name="T16" fmla="*/ 115 w 241"/>
                <a:gd name="T17" fmla="*/ 44 h 82"/>
                <a:gd name="T18" fmla="*/ 131 w 241"/>
                <a:gd name="T19" fmla="*/ 48 h 82"/>
                <a:gd name="T20" fmla="*/ 149 w 241"/>
                <a:gd name="T21" fmla="*/ 52 h 82"/>
                <a:gd name="T22" fmla="*/ 165 w 241"/>
                <a:gd name="T23" fmla="*/ 55 h 82"/>
                <a:gd name="T24" fmla="*/ 182 w 241"/>
                <a:gd name="T25" fmla="*/ 57 h 82"/>
                <a:gd name="T26" fmla="*/ 198 w 241"/>
                <a:gd name="T27" fmla="*/ 59 h 82"/>
                <a:gd name="T28" fmla="*/ 213 w 241"/>
                <a:gd name="T29" fmla="*/ 60 h 82"/>
                <a:gd name="T30" fmla="*/ 227 w 241"/>
                <a:gd name="T31" fmla="*/ 59 h 82"/>
                <a:gd name="T32" fmla="*/ 241 w 241"/>
                <a:gd name="T33" fmla="*/ 57 h 82"/>
                <a:gd name="T34" fmla="*/ 234 w 241"/>
                <a:gd name="T35" fmla="*/ 82 h 82"/>
                <a:gd name="T36" fmla="*/ 220 w 241"/>
                <a:gd name="T37" fmla="*/ 82 h 82"/>
                <a:gd name="T38" fmla="*/ 205 w 241"/>
                <a:gd name="T39" fmla="*/ 81 h 82"/>
                <a:gd name="T40" fmla="*/ 189 w 241"/>
                <a:gd name="T41" fmla="*/ 79 h 82"/>
                <a:gd name="T42" fmla="*/ 174 w 241"/>
                <a:gd name="T43" fmla="*/ 78 h 82"/>
                <a:gd name="T44" fmla="*/ 158 w 241"/>
                <a:gd name="T45" fmla="*/ 75 h 82"/>
                <a:gd name="T46" fmla="*/ 142 w 241"/>
                <a:gd name="T47" fmla="*/ 72 h 82"/>
                <a:gd name="T48" fmla="*/ 126 w 241"/>
                <a:gd name="T49" fmla="*/ 69 h 82"/>
                <a:gd name="T50" fmla="*/ 111 w 241"/>
                <a:gd name="T51" fmla="*/ 66 h 82"/>
                <a:gd name="T52" fmla="*/ 95 w 241"/>
                <a:gd name="T53" fmla="*/ 61 h 82"/>
                <a:gd name="T54" fmla="*/ 80 w 241"/>
                <a:gd name="T55" fmla="*/ 56 h 82"/>
                <a:gd name="T56" fmla="*/ 65 w 241"/>
                <a:gd name="T57" fmla="*/ 52 h 82"/>
                <a:gd name="T58" fmla="*/ 50 w 241"/>
                <a:gd name="T59" fmla="*/ 46 h 82"/>
                <a:gd name="T60" fmla="*/ 36 w 241"/>
                <a:gd name="T61" fmla="*/ 40 h 82"/>
                <a:gd name="T62" fmla="*/ 23 w 241"/>
                <a:gd name="T63" fmla="*/ 34 h 82"/>
                <a:gd name="T64" fmla="*/ 12 w 241"/>
                <a:gd name="T65" fmla="*/ 29 h 82"/>
                <a:gd name="T66" fmla="*/ 0 w 241"/>
                <a:gd name="T67" fmla="*/ 22 h 82"/>
                <a:gd name="T68" fmla="*/ 6 w 241"/>
                <a:gd name="T69" fmla="*/ 0 h 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41"/>
                <a:gd name="T106" fmla="*/ 0 h 82"/>
                <a:gd name="T107" fmla="*/ 241 w 241"/>
                <a:gd name="T108" fmla="*/ 82 h 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41" h="82">
                  <a:moveTo>
                    <a:pt x="6" y="0"/>
                  </a:moveTo>
                  <a:lnTo>
                    <a:pt x="15" y="6"/>
                  </a:lnTo>
                  <a:lnTo>
                    <a:pt x="27" y="11"/>
                  </a:lnTo>
                  <a:lnTo>
                    <a:pt x="38" y="17"/>
                  </a:lnTo>
                  <a:lnTo>
                    <a:pt x="52" y="23"/>
                  </a:lnTo>
                  <a:lnTo>
                    <a:pt x="67" y="29"/>
                  </a:lnTo>
                  <a:lnTo>
                    <a:pt x="82" y="34"/>
                  </a:lnTo>
                  <a:lnTo>
                    <a:pt x="98" y="39"/>
                  </a:lnTo>
                  <a:lnTo>
                    <a:pt x="115" y="44"/>
                  </a:lnTo>
                  <a:lnTo>
                    <a:pt x="131" y="48"/>
                  </a:lnTo>
                  <a:lnTo>
                    <a:pt x="149" y="52"/>
                  </a:lnTo>
                  <a:lnTo>
                    <a:pt x="165" y="55"/>
                  </a:lnTo>
                  <a:lnTo>
                    <a:pt x="182" y="57"/>
                  </a:lnTo>
                  <a:lnTo>
                    <a:pt x="198" y="59"/>
                  </a:lnTo>
                  <a:lnTo>
                    <a:pt x="213" y="60"/>
                  </a:lnTo>
                  <a:lnTo>
                    <a:pt x="227" y="59"/>
                  </a:lnTo>
                  <a:lnTo>
                    <a:pt x="241" y="57"/>
                  </a:lnTo>
                  <a:lnTo>
                    <a:pt x="234" y="82"/>
                  </a:lnTo>
                  <a:lnTo>
                    <a:pt x="220" y="82"/>
                  </a:lnTo>
                  <a:lnTo>
                    <a:pt x="205" y="81"/>
                  </a:lnTo>
                  <a:lnTo>
                    <a:pt x="189" y="79"/>
                  </a:lnTo>
                  <a:lnTo>
                    <a:pt x="174" y="78"/>
                  </a:lnTo>
                  <a:lnTo>
                    <a:pt x="158" y="75"/>
                  </a:lnTo>
                  <a:lnTo>
                    <a:pt x="142" y="72"/>
                  </a:lnTo>
                  <a:lnTo>
                    <a:pt x="126" y="69"/>
                  </a:lnTo>
                  <a:lnTo>
                    <a:pt x="111" y="66"/>
                  </a:lnTo>
                  <a:lnTo>
                    <a:pt x="95" y="61"/>
                  </a:lnTo>
                  <a:lnTo>
                    <a:pt x="80" y="56"/>
                  </a:lnTo>
                  <a:lnTo>
                    <a:pt x="65" y="52"/>
                  </a:lnTo>
                  <a:lnTo>
                    <a:pt x="50" y="46"/>
                  </a:lnTo>
                  <a:lnTo>
                    <a:pt x="36" y="40"/>
                  </a:lnTo>
                  <a:lnTo>
                    <a:pt x="23" y="34"/>
                  </a:lnTo>
                  <a:lnTo>
                    <a:pt x="12" y="29"/>
                  </a:lnTo>
                  <a:lnTo>
                    <a:pt x="0" y="22"/>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49" name="Freeform 55"/>
            <p:cNvSpPr>
              <a:spLocks/>
            </p:cNvSpPr>
            <p:nvPr/>
          </p:nvSpPr>
          <p:spPr bwMode="auto">
            <a:xfrm>
              <a:off x="1202" y="3696"/>
              <a:ext cx="31" cy="31"/>
            </a:xfrm>
            <a:custGeom>
              <a:avLst/>
              <a:gdLst>
                <a:gd name="T0" fmla="*/ 61 w 63"/>
                <a:gd name="T1" fmla="*/ 26 h 62"/>
                <a:gd name="T2" fmla="*/ 55 w 63"/>
                <a:gd name="T3" fmla="*/ 37 h 62"/>
                <a:gd name="T4" fmla="*/ 47 w 63"/>
                <a:gd name="T5" fmla="*/ 42 h 62"/>
                <a:gd name="T6" fmla="*/ 38 w 63"/>
                <a:gd name="T7" fmla="*/ 46 h 62"/>
                <a:gd name="T8" fmla="*/ 29 w 63"/>
                <a:gd name="T9" fmla="*/ 45 h 62"/>
                <a:gd name="T10" fmla="*/ 21 w 63"/>
                <a:gd name="T11" fmla="*/ 39 h 62"/>
                <a:gd name="T12" fmla="*/ 16 w 63"/>
                <a:gd name="T13" fmla="*/ 31 h 62"/>
                <a:gd name="T14" fmla="*/ 15 w 63"/>
                <a:gd name="T15" fmla="*/ 21 h 62"/>
                <a:gd name="T16" fmla="*/ 17 w 63"/>
                <a:gd name="T17" fmla="*/ 9 h 62"/>
                <a:gd name="T18" fmla="*/ 19 w 63"/>
                <a:gd name="T19" fmla="*/ 7 h 62"/>
                <a:gd name="T20" fmla="*/ 20 w 63"/>
                <a:gd name="T21" fmla="*/ 4 h 62"/>
                <a:gd name="T22" fmla="*/ 22 w 63"/>
                <a:gd name="T23" fmla="*/ 2 h 62"/>
                <a:gd name="T24" fmla="*/ 23 w 63"/>
                <a:gd name="T25" fmla="*/ 0 h 62"/>
                <a:gd name="T26" fmla="*/ 16 w 63"/>
                <a:gd name="T27" fmla="*/ 2 h 62"/>
                <a:gd name="T28" fmla="*/ 10 w 63"/>
                <a:gd name="T29" fmla="*/ 7 h 62"/>
                <a:gd name="T30" fmla="*/ 6 w 63"/>
                <a:gd name="T31" fmla="*/ 12 h 62"/>
                <a:gd name="T32" fmla="*/ 2 w 63"/>
                <a:gd name="T33" fmla="*/ 19 h 62"/>
                <a:gd name="T34" fmla="*/ 0 w 63"/>
                <a:gd name="T35" fmla="*/ 32 h 62"/>
                <a:gd name="T36" fmla="*/ 2 w 63"/>
                <a:gd name="T37" fmla="*/ 44 h 62"/>
                <a:gd name="T38" fmla="*/ 9 w 63"/>
                <a:gd name="T39" fmla="*/ 53 h 62"/>
                <a:gd name="T40" fmla="*/ 21 w 63"/>
                <a:gd name="T41" fmla="*/ 60 h 62"/>
                <a:gd name="T42" fmla="*/ 27 w 63"/>
                <a:gd name="T43" fmla="*/ 62 h 62"/>
                <a:gd name="T44" fmla="*/ 34 w 63"/>
                <a:gd name="T45" fmla="*/ 62 h 62"/>
                <a:gd name="T46" fmla="*/ 39 w 63"/>
                <a:gd name="T47" fmla="*/ 62 h 62"/>
                <a:gd name="T48" fmla="*/ 45 w 63"/>
                <a:gd name="T49" fmla="*/ 60 h 62"/>
                <a:gd name="T50" fmla="*/ 50 w 63"/>
                <a:gd name="T51" fmla="*/ 56 h 62"/>
                <a:gd name="T52" fmla="*/ 54 w 63"/>
                <a:gd name="T53" fmla="*/ 53 h 62"/>
                <a:gd name="T54" fmla="*/ 59 w 63"/>
                <a:gd name="T55" fmla="*/ 47 h 62"/>
                <a:gd name="T56" fmla="*/ 61 w 63"/>
                <a:gd name="T57" fmla="*/ 41 h 62"/>
                <a:gd name="T58" fmla="*/ 63 w 63"/>
                <a:gd name="T59" fmla="*/ 35 h 62"/>
                <a:gd name="T60" fmla="*/ 63 w 63"/>
                <a:gd name="T61" fmla="*/ 31 h 62"/>
                <a:gd name="T62" fmla="*/ 63 w 63"/>
                <a:gd name="T63" fmla="*/ 25 h 62"/>
                <a:gd name="T64" fmla="*/ 62 w 63"/>
                <a:gd name="T65" fmla="*/ 21 h 62"/>
                <a:gd name="T66" fmla="*/ 62 w 63"/>
                <a:gd name="T67" fmla="*/ 22 h 62"/>
                <a:gd name="T68" fmla="*/ 62 w 63"/>
                <a:gd name="T69" fmla="*/ 23 h 62"/>
                <a:gd name="T70" fmla="*/ 61 w 63"/>
                <a:gd name="T71" fmla="*/ 25 h 62"/>
                <a:gd name="T72" fmla="*/ 61 w 63"/>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3"/>
                <a:gd name="T112" fmla="*/ 0 h 62"/>
                <a:gd name="T113" fmla="*/ 63 w 63"/>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3" h="62">
                  <a:moveTo>
                    <a:pt x="61" y="26"/>
                  </a:moveTo>
                  <a:lnTo>
                    <a:pt x="55" y="37"/>
                  </a:lnTo>
                  <a:lnTo>
                    <a:pt x="47" y="42"/>
                  </a:lnTo>
                  <a:lnTo>
                    <a:pt x="38" y="46"/>
                  </a:lnTo>
                  <a:lnTo>
                    <a:pt x="29" y="45"/>
                  </a:lnTo>
                  <a:lnTo>
                    <a:pt x="21" y="39"/>
                  </a:lnTo>
                  <a:lnTo>
                    <a:pt x="16" y="31"/>
                  </a:lnTo>
                  <a:lnTo>
                    <a:pt x="15" y="21"/>
                  </a:lnTo>
                  <a:lnTo>
                    <a:pt x="17" y="9"/>
                  </a:lnTo>
                  <a:lnTo>
                    <a:pt x="19" y="7"/>
                  </a:lnTo>
                  <a:lnTo>
                    <a:pt x="20" y="4"/>
                  </a:lnTo>
                  <a:lnTo>
                    <a:pt x="22" y="2"/>
                  </a:lnTo>
                  <a:lnTo>
                    <a:pt x="23" y="0"/>
                  </a:lnTo>
                  <a:lnTo>
                    <a:pt x="16" y="2"/>
                  </a:lnTo>
                  <a:lnTo>
                    <a:pt x="10" y="7"/>
                  </a:lnTo>
                  <a:lnTo>
                    <a:pt x="6" y="12"/>
                  </a:lnTo>
                  <a:lnTo>
                    <a:pt x="2" y="19"/>
                  </a:lnTo>
                  <a:lnTo>
                    <a:pt x="0" y="32"/>
                  </a:lnTo>
                  <a:lnTo>
                    <a:pt x="2" y="44"/>
                  </a:lnTo>
                  <a:lnTo>
                    <a:pt x="9" y="53"/>
                  </a:lnTo>
                  <a:lnTo>
                    <a:pt x="21" y="60"/>
                  </a:lnTo>
                  <a:lnTo>
                    <a:pt x="27" y="62"/>
                  </a:lnTo>
                  <a:lnTo>
                    <a:pt x="34" y="62"/>
                  </a:lnTo>
                  <a:lnTo>
                    <a:pt x="39" y="62"/>
                  </a:lnTo>
                  <a:lnTo>
                    <a:pt x="45" y="60"/>
                  </a:lnTo>
                  <a:lnTo>
                    <a:pt x="50" y="56"/>
                  </a:lnTo>
                  <a:lnTo>
                    <a:pt x="54" y="53"/>
                  </a:lnTo>
                  <a:lnTo>
                    <a:pt x="59" y="47"/>
                  </a:lnTo>
                  <a:lnTo>
                    <a:pt x="61" y="41"/>
                  </a:lnTo>
                  <a:lnTo>
                    <a:pt x="63" y="35"/>
                  </a:lnTo>
                  <a:lnTo>
                    <a:pt x="63" y="31"/>
                  </a:lnTo>
                  <a:lnTo>
                    <a:pt x="63" y="25"/>
                  </a:lnTo>
                  <a:lnTo>
                    <a:pt x="62" y="21"/>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0" name="Freeform 56"/>
            <p:cNvSpPr>
              <a:spLocks/>
            </p:cNvSpPr>
            <p:nvPr/>
          </p:nvSpPr>
          <p:spPr bwMode="auto">
            <a:xfrm>
              <a:off x="1191" y="3751"/>
              <a:ext cx="32" cy="31"/>
            </a:xfrm>
            <a:custGeom>
              <a:avLst/>
              <a:gdLst>
                <a:gd name="T0" fmla="*/ 61 w 65"/>
                <a:gd name="T1" fmla="*/ 27 h 64"/>
                <a:gd name="T2" fmla="*/ 56 w 65"/>
                <a:gd name="T3" fmla="*/ 37 h 64"/>
                <a:gd name="T4" fmla="*/ 48 w 65"/>
                <a:gd name="T5" fmla="*/ 44 h 64"/>
                <a:gd name="T6" fmla="*/ 38 w 65"/>
                <a:gd name="T7" fmla="*/ 47 h 64"/>
                <a:gd name="T8" fmla="*/ 29 w 65"/>
                <a:gd name="T9" fmla="*/ 46 h 64"/>
                <a:gd name="T10" fmla="*/ 21 w 65"/>
                <a:gd name="T11" fmla="*/ 41 h 64"/>
                <a:gd name="T12" fmla="*/ 17 w 65"/>
                <a:gd name="T13" fmla="*/ 32 h 64"/>
                <a:gd name="T14" fmla="*/ 15 w 65"/>
                <a:gd name="T15" fmla="*/ 22 h 64"/>
                <a:gd name="T16" fmla="*/ 18 w 65"/>
                <a:gd name="T17" fmla="*/ 11 h 64"/>
                <a:gd name="T18" fmla="*/ 19 w 65"/>
                <a:gd name="T19" fmla="*/ 8 h 64"/>
                <a:gd name="T20" fmla="*/ 20 w 65"/>
                <a:gd name="T21" fmla="*/ 5 h 64"/>
                <a:gd name="T22" fmla="*/ 22 w 65"/>
                <a:gd name="T23" fmla="*/ 3 h 64"/>
                <a:gd name="T24" fmla="*/ 23 w 65"/>
                <a:gd name="T25" fmla="*/ 0 h 64"/>
                <a:gd name="T26" fmla="*/ 17 w 65"/>
                <a:gd name="T27" fmla="*/ 4 h 64"/>
                <a:gd name="T28" fmla="*/ 11 w 65"/>
                <a:gd name="T29" fmla="*/ 8 h 64"/>
                <a:gd name="T30" fmla="*/ 6 w 65"/>
                <a:gd name="T31" fmla="*/ 13 h 64"/>
                <a:gd name="T32" fmla="*/ 3 w 65"/>
                <a:gd name="T33" fmla="*/ 20 h 64"/>
                <a:gd name="T34" fmla="*/ 0 w 65"/>
                <a:gd name="T35" fmla="*/ 32 h 64"/>
                <a:gd name="T36" fmla="*/ 3 w 65"/>
                <a:gd name="T37" fmla="*/ 44 h 64"/>
                <a:gd name="T38" fmla="*/ 10 w 65"/>
                <a:gd name="T39" fmla="*/ 54 h 64"/>
                <a:gd name="T40" fmla="*/ 21 w 65"/>
                <a:gd name="T41" fmla="*/ 61 h 64"/>
                <a:gd name="T42" fmla="*/ 27 w 65"/>
                <a:gd name="T43" fmla="*/ 64 h 64"/>
                <a:gd name="T44" fmla="*/ 34 w 65"/>
                <a:gd name="T45" fmla="*/ 64 h 64"/>
                <a:gd name="T46" fmla="*/ 40 w 65"/>
                <a:gd name="T47" fmla="*/ 62 h 64"/>
                <a:gd name="T48" fmla="*/ 45 w 65"/>
                <a:gd name="T49" fmla="*/ 60 h 64"/>
                <a:gd name="T50" fmla="*/ 51 w 65"/>
                <a:gd name="T51" fmla="*/ 58 h 64"/>
                <a:gd name="T52" fmla="*/ 56 w 65"/>
                <a:gd name="T53" fmla="*/ 53 h 64"/>
                <a:gd name="T54" fmla="*/ 59 w 65"/>
                <a:gd name="T55" fmla="*/ 49 h 64"/>
                <a:gd name="T56" fmla="*/ 63 w 65"/>
                <a:gd name="T57" fmla="*/ 43 h 64"/>
                <a:gd name="T58" fmla="*/ 64 w 65"/>
                <a:gd name="T59" fmla="*/ 37 h 64"/>
                <a:gd name="T60" fmla="*/ 65 w 65"/>
                <a:gd name="T61" fmla="*/ 32 h 64"/>
                <a:gd name="T62" fmla="*/ 64 w 65"/>
                <a:gd name="T63" fmla="*/ 27 h 64"/>
                <a:gd name="T64" fmla="*/ 63 w 65"/>
                <a:gd name="T65" fmla="*/ 22 h 64"/>
                <a:gd name="T66" fmla="*/ 63 w 65"/>
                <a:gd name="T67" fmla="*/ 23 h 64"/>
                <a:gd name="T68" fmla="*/ 63 w 65"/>
                <a:gd name="T69" fmla="*/ 24 h 64"/>
                <a:gd name="T70" fmla="*/ 61 w 65"/>
                <a:gd name="T71" fmla="*/ 26 h 64"/>
                <a:gd name="T72" fmla="*/ 61 w 65"/>
                <a:gd name="T73" fmla="*/ 27 h 6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5"/>
                <a:gd name="T112" fmla="*/ 0 h 64"/>
                <a:gd name="T113" fmla="*/ 65 w 65"/>
                <a:gd name="T114" fmla="*/ 64 h 6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5" h="64">
                  <a:moveTo>
                    <a:pt x="61" y="27"/>
                  </a:moveTo>
                  <a:lnTo>
                    <a:pt x="56" y="37"/>
                  </a:lnTo>
                  <a:lnTo>
                    <a:pt x="48" y="44"/>
                  </a:lnTo>
                  <a:lnTo>
                    <a:pt x="38" y="47"/>
                  </a:lnTo>
                  <a:lnTo>
                    <a:pt x="29" y="46"/>
                  </a:lnTo>
                  <a:lnTo>
                    <a:pt x="21" y="41"/>
                  </a:lnTo>
                  <a:lnTo>
                    <a:pt x="17" y="32"/>
                  </a:lnTo>
                  <a:lnTo>
                    <a:pt x="15" y="22"/>
                  </a:lnTo>
                  <a:lnTo>
                    <a:pt x="18" y="11"/>
                  </a:lnTo>
                  <a:lnTo>
                    <a:pt x="19" y="8"/>
                  </a:lnTo>
                  <a:lnTo>
                    <a:pt x="20" y="5"/>
                  </a:lnTo>
                  <a:lnTo>
                    <a:pt x="22" y="3"/>
                  </a:lnTo>
                  <a:lnTo>
                    <a:pt x="23" y="0"/>
                  </a:lnTo>
                  <a:lnTo>
                    <a:pt x="17" y="4"/>
                  </a:lnTo>
                  <a:lnTo>
                    <a:pt x="11" y="8"/>
                  </a:lnTo>
                  <a:lnTo>
                    <a:pt x="6" y="13"/>
                  </a:lnTo>
                  <a:lnTo>
                    <a:pt x="3" y="20"/>
                  </a:lnTo>
                  <a:lnTo>
                    <a:pt x="0" y="32"/>
                  </a:lnTo>
                  <a:lnTo>
                    <a:pt x="3" y="44"/>
                  </a:lnTo>
                  <a:lnTo>
                    <a:pt x="10" y="54"/>
                  </a:lnTo>
                  <a:lnTo>
                    <a:pt x="21" y="61"/>
                  </a:lnTo>
                  <a:lnTo>
                    <a:pt x="27" y="64"/>
                  </a:lnTo>
                  <a:lnTo>
                    <a:pt x="34" y="64"/>
                  </a:lnTo>
                  <a:lnTo>
                    <a:pt x="40" y="62"/>
                  </a:lnTo>
                  <a:lnTo>
                    <a:pt x="45" y="60"/>
                  </a:lnTo>
                  <a:lnTo>
                    <a:pt x="51" y="58"/>
                  </a:lnTo>
                  <a:lnTo>
                    <a:pt x="56" y="53"/>
                  </a:lnTo>
                  <a:lnTo>
                    <a:pt x="59" y="49"/>
                  </a:lnTo>
                  <a:lnTo>
                    <a:pt x="63" y="43"/>
                  </a:lnTo>
                  <a:lnTo>
                    <a:pt x="64" y="37"/>
                  </a:lnTo>
                  <a:lnTo>
                    <a:pt x="65" y="32"/>
                  </a:lnTo>
                  <a:lnTo>
                    <a:pt x="64" y="27"/>
                  </a:lnTo>
                  <a:lnTo>
                    <a:pt x="63" y="22"/>
                  </a:lnTo>
                  <a:lnTo>
                    <a:pt x="63" y="23"/>
                  </a:lnTo>
                  <a:lnTo>
                    <a:pt x="63" y="24"/>
                  </a:lnTo>
                  <a:lnTo>
                    <a:pt x="61" y="26"/>
                  </a:lnTo>
                  <a:lnTo>
                    <a:pt x="61"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1" name="Freeform 57"/>
            <p:cNvSpPr>
              <a:spLocks/>
            </p:cNvSpPr>
            <p:nvPr/>
          </p:nvSpPr>
          <p:spPr bwMode="auto">
            <a:xfrm>
              <a:off x="1280" y="3711"/>
              <a:ext cx="32" cy="31"/>
            </a:xfrm>
            <a:custGeom>
              <a:avLst/>
              <a:gdLst>
                <a:gd name="T0" fmla="*/ 61 w 64"/>
                <a:gd name="T1" fmla="*/ 25 h 62"/>
                <a:gd name="T2" fmla="*/ 55 w 64"/>
                <a:gd name="T3" fmla="*/ 35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8 w 64"/>
                <a:gd name="T19" fmla="*/ 7 h 62"/>
                <a:gd name="T20" fmla="*/ 19 w 64"/>
                <a:gd name="T21" fmla="*/ 4 h 62"/>
                <a:gd name="T22" fmla="*/ 22 w 64"/>
                <a:gd name="T23" fmla="*/ 2 h 62"/>
                <a:gd name="T24" fmla="*/ 23 w 64"/>
                <a:gd name="T25" fmla="*/ 0 h 62"/>
                <a:gd name="T26" fmla="*/ 16 w 64"/>
                <a:gd name="T27" fmla="*/ 2 h 62"/>
                <a:gd name="T28" fmla="*/ 10 w 64"/>
                <a:gd name="T29" fmla="*/ 7 h 62"/>
                <a:gd name="T30" fmla="*/ 6 w 64"/>
                <a:gd name="T31" fmla="*/ 11 h 62"/>
                <a:gd name="T32" fmla="*/ 2 w 64"/>
                <a:gd name="T33" fmla="*/ 18 h 62"/>
                <a:gd name="T34" fmla="*/ 0 w 64"/>
                <a:gd name="T35" fmla="*/ 31 h 62"/>
                <a:gd name="T36" fmla="*/ 2 w 64"/>
                <a:gd name="T37" fmla="*/ 42 h 62"/>
                <a:gd name="T38" fmla="*/ 9 w 64"/>
                <a:gd name="T39" fmla="*/ 53 h 62"/>
                <a:gd name="T40" fmla="*/ 21 w 64"/>
                <a:gd name="T41" fmla="*/ 60 h 62"/>
                <a:gd name="T42" fmla="*/ 26 w 64"/>
                <a:gd name="T43" fmla="*/ 62 h 62"/>
                <a:gd name="T44" fmla="*/ 33 w 64"/>
                <a:gd name="T45" fmla="*/ 62 h 62"/>
                <a:gd name="T46" fmla="*/ 39 w 64"/>
                <a:gd name="T47" fmla="*/ 61 h 62"/>
                <a:gd name="T48" fmla="*/ 45 w 64"/>
                <a:gd name="T49" fmla="*/ 58 h 62"/>
                <a:gd name="T50" fmla="*/ 50 w 64"/>
                <a:gd name="T51" fmla="*/ 56 h 62"/>
                <a:gd name="T52" fmla="*/ 55 w 64"/>
                <a:gd name="T53" fmla="*/ 52 h 62"/>
                <a:gd name="T54" fmla="*/ 59 w 64"/>
                <a:gd name="T55" fmla="*/ 47 h 62"/>
                <a:gd name="T56" fmla="*/ 62 w 64"/>
                <a:gd name="T57" fmla="*/ 41 h 62"/>
                <a:gd name="T58" fmla="*/ 63 w 64"/>
                <a:gd name="T59" fmla="*/ 35 h 62"/>
                <a:gd name="T60" fmla="*/ 64 w 64"/>
                <a:gd name="T61" fmla="*/ 31 h 62"/>
                <a:gd name="T62" fmla="*/ 63 w 64"/>
                <a:gd name="T63" fmla="*/ 25 h 62"/>
                <a:gd name="T64" fmla="*/ 62 w 64"/>
                <a:gd name="T65" fmla="*/ 20 h 62"/>
                <a:gd name="T66" fmla="*/ 62 w 64"/>
                <a:gd name="T67" fmla="*/ 22 h 62"/>
                <a:gd name="T68" fmla="*/ 62 w 64"/>
                <a:gd name="T69" fmla="*/ 23 h 62"/>
                <a:gd name="T70" fmla="*/ 61 w 64"/>
                <a:gd name="T71" fmla="*/ 24 h 62"/>
                <a:gd name="T72" fmla="*/ 61 w 64"/>
                <a:gd name="T73" fmla="*/ 25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5"/>
                  </a:moveTo>
                  <a:lnTo>
                    <a:pt x="55" y="35"/>
                  </a:lnTo>
                  <a:lnTo>
                    <a:pt x="47" y="42"/>
                  </a:lnTo>
                  <a:lnTo>
                    <a:pt x="38" y="46"/>
                  </a:lnTo>
                  <a:lnTo>
                    <a:pt x="29" y="45"/>
                  </a:lnTo>
                  <a:lnTo>
                    <a:pt x="21" y="39"/>
                  </a:lnTo>
                  <a:lnTo>
                    <a:pt x="16" y="31"/>
                  </a:lnTo>
                  <a:lnTo>
                    <a:pt x="15" y="20"/>
                  </a:lnTo>
                  <a:lnTo>
                    <a:pt x="17" y="9"/>
                  </a:lnTo>
                  <a:lnTo>
                    <a:pt x="18" y="7"/>
                  </a:lnTo>
                  <a:lnTo>
                    <a:pt x="19" y="4"/>
                  </a:lnTo>
                  <a:lnTo>
                    <a:pt x="22" y="2"/>
                  </a:lnTo>
                  <a:lnTo>
                    <a:pt x="23" y="0"/>
                  </a:lnTo>
                  <a:lnTo>
                    <a:pt x="16" y="2"/>
                  </a:lnTo>
                  <a:lnTo>
                    <a:pt x="10" y="7"/>
                  </a:lnTo>
                  <a:lnTo>
                    <a:pt x="6" y="11"/>
                  </a:lnTo>
                  <a:lnTo>
                    <a:pt x="2" y="18"/>
                  </a:lnTo>
                  <a:lnTo>
                    <a:pt x="0" y="31"/>
                  </a:lnTo>
                  <a:lnTo>
                    <a:pt x="2" y="42"/>
                  </a:lnTo>
                  <a:lnTo>
                    <a:pt x="9" y="53"/>
                  </a:lnTo>
                  <a:lnTo>
                    <a:pt x="21" y="60"/>
                  </a:lnTo>
                  <a:lnTo>
                    <a:pt x="26" y="62"/>
                  </a:lnTo>
                  <a:lnTo>
                    <a:pt x="33" y="62"/>
                  </a:lnTo>
                  <a:lnTo>
                    <a:pt x="39" y="61"/>
                  </a:lnTo>
                  <a:lnTo>
                    <a:pt x="45" y="58"/>
                  </a:lnTo>
                  <a:lnTo>
                    <a:pt x="50" y="56"/>
                  </a:lnTo>
                  <a:lnTo>
                    <a:pt x="55" y="52"/>
                  </a:lnTo>
                  <a:lnTo>
                    <a:pt x="59" y="47"/>
                  </a:lnTo>
                  <a:lnTo>
                    <a:pt x="62" y="41"/>
                  </a:lnTo>
                  <a:lnTo>
                    <a:pt x="63" y="35"/>
                  </a:lnTo>
                  <a:lnTo>
                    <a:pt x="64" y="31"/>
                  </a:lnTo>
                  <a:lnTo>
                    <a:pt x="63" y="25"/>
                  </a:lnTo>
                  <a:lnTo>
                    <a:pt x="62" y="20"/>
                  </a:lnTo>
                  <a:lnTo>
                    <a:pt x="62" y="22"/>
                  </a:lnTo>
                  <a:lnTo>
                    <a:pt x="62" y="23"/>
                  </a:lnTo>
                  <a:lnTo>
                    <a:pt x="61" y="24"/>
                  </a:lnTo>
                  <a:lnTo>
                    <a:pt x="61"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2" name="Freeform 58"/>
            <p:cNvSpPr>
              <a:spLocks/>
            </p:cNvSpPr>
            <p:nvPr/>
          </p:nvSpPr>
          <p:spPr bwMode="auto">
            <a:xfrm>
              <a:off x="1174" y="3710"/>
              <a:ext cx="32" cy="31"/>
            </a:xfrm>
            <a:custGeom>
              <a:avLst/>
              <a:gdLst>
                <a:gd name="T0" fmla="*/ 61 w 64"/>
                <a:gd name="T1" fmla="*/ 26 h 62"/>
                <a:gd name="T2" fmla="*/ 55 w 64"/>
                <a:gd name="T3" fmla="*/ 36 h 62"/>
                <a:gd name="T4" fmla="*/ 47 w 64"/>
                <a:gd name="T5" fmla="*/ 42 h 62"/>
                <a:gd name="T6" fmla="*/ 38 w 64"/>
                <a:gd name="T7" fmla="*/ 46 h 62"/>
                <a:gd name="T8" fmla="*/ 29 w 64"/>
                <a:gd name="T9" fmla="*/ 45 h 62"/>
                <a:gd name="T10" fmla="*/ 22 w 64"/>
                <a:gd name="T11" fmla="*/ 39 h 62"/>
                <a:gd name="T12" fmla="*/ 17 w 64"/>
                <a:gd name="T13" fmla="*/ 31 h 62"/>
                <a:gd name="T14" fmla="*/ 16 w 64"/>
                <a:gd name="T15" fmla="*/ 20 h 62"/>
                <a:gd name="T16" fmla="*/ 18 w 64"/>
                <a:gd name="T17" fmla="*/ 9 h 62"/>
                <a:gd name="T18" fmla="*/ 19 w 64"/>
                <a:gd name="T19" fmla="*/ 6 h 62"/>
                <a:gd name="T20" fmla="*/ 21 w 64"/>
                <a:gd name="T21" fmla="*/ 4 h 62"/>
                <a:gd name="T22" fmla="*/ 22 w 64"/>
                <a:gd name="T23" fmla="*/ 2 h 62"/>
                <a:gd name="T24" fmla="*/ 23 w 64"/>
                <a:gd name="T25" fmla="*/ 0 h 62"/>
                <a:gd name="T26" fmla="*/ 16 w 64"/>
                <a:gd name="T27" fmla="*/ 2 h 62"/>
                <a:gd name="T28" fmla="*/ 11 w 64"/>
                <a:gd name="T29" fmla="*/ 6 h 62"/>
                <a:gd name="T30" fmla="*/ 6 w 64"/>
                <a:gd name="T31" fmla="*/ 12 h 62"/>
                <a:gd name="T32" fmla="*/ 2 w 64"/>
                <a:gd name="T33" fmla="*/ 19 h 62"/>
                <a:gd name="T34" fmla="*/ 0 w 64"/>
                <a:gd name="T35" fmla="*/ 32 h 62"/>
                <a:gd name="T36" fmla="*/ 3 w 64"/>
                <a:gd name="T37" fmla="*/ 43 h 62"/>
                <a:gd name="T38" fmla="*/ 10 w 64"/>
                <a:gd name="T39" fmla="*/ 53 h 62"/>
                <a:gd name="T40" fmla="*/ 21 w 64"/>
                <a:gd name="T41" fmla="*/ 59 h 62"/>
                <a:gd name="T42" fmla="*/ 27 w 64"/>
                <a:gd name="T43" fmla="*/ 62 h 62"/>
                <a:gd name="T44" fmla="*/ 33 w 64"/>
                <a:gd name="T45" fmla="*/ 62 h 62"/>
                <a:gd name="T46" fmla="*/ 40 w 64"/>
                <a:gd name="T47" fmla="*/ 62 h 62"/>
                <a:gd name="T48" fmla="*/ 46 w 64"/>
                <a:gd name="T49" fmla="*/ 59 h 62"/>
                <a:gd name="T50" fmla="*/ 51 w 64"/>
                <a:gd name="T51" fmla="*/ 56 h 62"/>
                <a:gd name="T52" fmla="*/ 55 w 64"/>
                <a:gd name="T53" fmla="*/ 53 h 62"/>
                <a:gd name="T54" fmla="*/ 60 w 64"/>
                <a:gd name="T55" fmla="*/ 48 h 62"/>
                <a:gd name="T56" fmla="*/ 62 w 64"/>
                <a:gd name="T57" fmla="*/ 42 h 62"/>
                <a:gd name="T58" fmla="*/ 64 w 64"/>
                <a:gd name="T59" fmla="*/ 36 h 62"/>
                <a:gd name="T60" fmla="*/ 64 w 64"/>
                <a:gd name="T61" fmla="*/ 31 h 62"/>
                <a:gd name="T62" fmla="*/ 64 w 64"/>
                <a:gd name="T63" fmla="*/ 26 h 62"/>
                <a:gd name="T64" fmla="*/ 63 w 64"/>
                <a:gd name="T65" fmla="*/ 20 h 62"/>
                <a:gd name="T66" fmla="*/ 62 w 64"/>
                <a:gd name="T67" fmla="*/ 21 h 62"/>
                <a:gd name="T68" fmla="*/ 62 w 64"/>
                <a:gd name="T69" fmla="*/ 23 h 62"/>
                <a:gd name="T70" fmla="*/ 62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6"/>
                  </a:lnTo>
                  <a:lnTo>
                    <a:pt x="47" y="42"/>
                  </a:lnTo>
                  <a:lnTo>
                    <a:pt x="38" y="46"/>
                  </a:lnTo>
                  <a:lnTo>
                    <a:pt x="29" y="45"/>
                  </a:lnTo>
                  <a:lnTo>
                    <a:pt x="22" y="39"/>
                  </a:lnTo>
                  <a:lnTo>
                    <a:pt x="17" y="31"/>
                  </a:lnTo>
                  <a:lnTo>
                    <a:pt x="16" y="20"/>
                  </a:lnTo>
                  <a:lnTo>
                    <a:pt x="18" y="9"/>
                  </a:lnTo>
                  <a:lnTo>
                    <a:pt x="19" y="6"/>
                  </a:lnTo>
                  <a:lnTo>
                    <a:pt x="21" y="4"/>
                  </a:lnTo>
                  <a:lnTo>
                    <a:pt x="22" y="2"/>
                  </a:lnTo>
                  <a:lnTo>
                    <a:pt x="23" y="0"/>
                  </a:lnTo>
                  <a:lnTo>
                    <a:pt x="16" y="2"/>
                  </a:lnTo>
                  <a:lnTo>
                    <a:pt x="11" y="6"/>
                  </a:lnTo>
                  <a:lnTo>
                    <a:pt x="6" y="12"/>
                  </a:lnTo>
                  <a:lnTo>
                    <a:pt x="2" y="19"/>
                  </a:lnTo>
                  <a:lnTo>
                    <a:pt x="0" y="32"/>
                  </a:lnTo>
                  <a:lnTo>
                    <a:pt x="3" y="43"/>
                  </a:lnTo>
                  <a:lnTo>
                    <a:pt x="10" y="53"/>
                  </a:lnTo>
                  <a:lnTo>
                    <a:pt x="21" y="59"/>
                  </a:lnTo>
                  <a:lnTo>
                    <a:pt x="27" y="62"/>
                  </a:lnTo>
                  <a:lnTo>
                    <a:pt x="33" y="62"/>
                  </a:lnTo>
                  <a:lnTo>
                    <a:pt x="40" y="62"/>
                  </a:lnTo>
                  <a:lnTo>
                    <a:pt x="46" y="59"/>
                  </a:lnTo>
                  <a:lnTo>
                    <a:pt x="51" y="56"/>
                  </a:lnTo>
                  <a:lnTo>
                    <a:pt x="55" y="53"/>
                  </a:lnTo>
                  <a:lnTo>
                    <a:pt x="60" y="48"/>
                  </a:lnTo>
                  <a:lnTo>
                    <a:pt x="62" y="42"/>
                  </a:lnTo>
                  <a:lnTo>
                    <a:pt x="64" y="36"/>
                  </a:lnTo>
                  <a:lnTo>
                    <a:pt x="64" y="31"/>
                  </a:lnTo>
                  <a:lnTo>
                    <a:pt x="64" y="26"/>
                  </a:lnTo>
                  <a:lnTo>
                    <a:pt x="63" y="20"/>
                  </a:lnTo>
                  <a:lnTo>
                    <a:pt x="62" y="21"/>
                  </a:lnTo>
                  <a:lnTo>
                    <a:pt x="62" y="23"/>
                  </a:lnTo>
                  <a:lnTo>
                    <a:pt x="62"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3" name="Freeform 59"/>
            <p:cNvSpPr>
              <a:spLocks/>
            </p:cNvSpPr>
            <p:nvPr/>
          </p:nvSpPr>
          <p:spPr bwMode="auto">
            <a:xfrm>
              <a:off x="1357" y="3109"/>
              <a:ext cx="32" cy="31"/>
            </a:xfrm>
            <a:custGeom>
              <a:avLst/>
              <a:gdLst>
                <a:gd name="T0" fmla="*/ 61 w 64"/>
                <a:gd name="T1" fmla="*/ 26 h 62"/>
                <a:gd name="T2" fmla="*/ 55 w 64"/>
                <a:gd name="T3" fmla="*/ 37 h 62"/>
                <a:gd name="T4" fmla="*/ 47 w 64"/>
                <a:gd name="T5" fmla="*/ 42 h 62"/>
                <a:gd name="T6" fmla="*/ 38 w 64"/>
                <a:gd name="T7" fmla="*/ 46 h 62"/>
                <a:gd name="T8" fmla="*/ 29 w 64"/>
                <a:gd name="T9" fmla="*/ 45 h 62"/>
                <a:gd name="T10" fmla="*/ 21 w 64"/>
                <a:gd name="T11" fmla="*/ 39 h 62"/>
                <a:gd name="T12" fmla="*/ 16 w 64"/>
                <a:gd name="T13" fmla="*/ 31 h 62"/>
                <a:gd name="T14" fmla="*/ 15 w 64"/>
                <a:gd name="T15" fmla="*/ 20 h 62"/>
                <a:gd name="T16" fmla="*/ 17 w 64"/>
                <a:gd name="T17" fmla="*/ 9 h 62"/>
                <a:gd name="T18" fmla="*/ 19 w 64"/>
                <a:gd name="T19" fmla="*/ 7 h 62"/>
                <a:gd name="T20" fmla="*/ 20 w 64"/>
                <a:gd name="T21" fmla="*/ 4 h 62"/>
                <a:gd name="T22" fmla="*/ 22 w 64"/>
                <a:gd name="T23" fmla="*/ 2 h 62"/>
                <a:gd name="T24" fmla="*/ 23 w 64"/>
                <a:gd name="T25" fmla="*/ 0 h 62"/>
                <a:gd name="T26" fmla="*/ 16 w 64"/>
                <a:gd name="T27" fmla="*/ 2 h 62"/>
                <a:gd name="T28" fmla="*/ 11 w 64"/>
                <a:gd name="T29" fmla="*/ 7 h 62"/>
                <a:gd name="T30" fmla="*/ 6 w 64"/>
                <a:gd name="T31" fmla="*/ 11 h 62"/>
                <a:gd name="T32" fmla="*/ 2 w 64"/>
                <a:gd name="T33" fmla="*/ 18 h 62"/>
                <a:gd name="T34" fmla="*/ 0 w 64"/>
                <a:gd name="T35" fmla="*/ 31 h 62"/>
                <a:gd name="T36" fmla="*/ 2 w 64"/>
                <a:gd name="T37" fmla="*/ 43 h 62"/>
                <a:gd name="T38" fmla="*/ 9 w 64"/>
                <a:gd name="T39" fmla="*/ 53 h 62"/>
                <a:gd name="T40" fmla="*/ 21 w 64"/>
                <a:gd name="T41" fmla="*/ 60 h 62"/>
                <a:gd name="T42" fmla="*/ 27 w 64"/>
                <a:gd name="T43" fmla="*/ 62 h 62"/>
                <a:gd name="T44" fmla="*/ 34 w 64"/>
                <a:gd name="T45" fmla="*/ 62 h 62"/>
                <a:gd name="T46" fmla="*/ 39 w 64"/>
                <a:gd name="T47" fmla="*/ 62 h 62"/>
                <a:gd name="T48" fmla="*/ 45 w 64"/>
                <a:gd name="T49" fmla="*/ 60 h 62"/>
                <a:gd name="T50" fmla="*/ 50 w 64"/>
                <a:gd name="T51" fmla="*/ 56 h 62"/>
                <a:gd name="T52" fmla="*/ 54 w 64"/>
                <a:gd name="T53" fmla="*/ 53 h 62"/>
                <a:gd name="T54" fmla="*/ 59 w 64"/>
                <a:gd name="T55" fmla="*/ 47 h 62"/>
                <a:gd name="T56" fmla="*/ 61 w 64"/>
                <a:gd name="T57" fmla="*/ 41 h 62"/>
                <a:gd name="T58" fmla="*/ 64 w 64"/>
                <a:gd name="T59" fmla="*/ 35 h 62"/>
                <a:gd name="T60" fmla="*/ 64 w 64"/>
                <a:gd name="T61" fmla="*/ 31 h 62"/>
                <a:gd name="T62" fmla="*/ 64 w 64"/>
                <a:gd name="T63" fmla="*/ 25 h 62"/>
                <a:gd name="T64" fmla="*/ 62 w 64"/>
                <a:gd name="T65" fmla="*/ 20 h 62"/>
                <a:gd name="T66" fmla="*/ 62 w 64"/>
                <a:gd name="T67" fmla="*/ 22 h 62"/>
                <a:gd name="T68" fmla="*/ 62 w 64"/>
                <a:gd name="T69" fmla="*/ 23 h 62"/>
                <a:gd name="T70" fmla="*/ 61 w 64"/>
                <a:gd name="T71" fmla="*/ 25 h 62"/>
                <a:gd name="T72" fmla="*/ 61 w 64"/>
                <a:gd name="T73" fmla="*/ 26 h 6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64"/>
                <a:gd name="T112" fmla="*/ 0 h 62"/>
                <a:gd name="T113" fmla="*/ 64 w 64"/>
                <a:gd name="T114" fmla="*/ 62 h 6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64" h="62">
                  <a:moveTo>
                    <a:pt x="61" y="26"/>
                  </a:moveTo>
                  <a:lnTo>
                    <a:pt x="55" y="37"/>
                  </a:lnTo>
                  <a:lnTo>
                    <a:pt x="47" y="42"/>
                  </a:lnTo>
                  <a:lnTo>
                    <a:pt x="38" y="46"/>
                  </a:lnTo>
                  <a:lnTo>
                    <a:pt x="29" y="45"/>
                  </a:lnTo>
                  <a:lnTo>
                    <a:pt x="21" y="39"/>
                  </a:lnTo>
                  <a:lnTo>
                    <a:pt x="16" y="31"/>
                  </a:lnTo>
                  <a:lnTo>
                    <a:pt x="15" y="20"/>
                  </a:lnTo>
                  <a:lnTo>
                    <a:pt x="17" y="9"/>
                  </a:lnTo>
                  <a:lnTo>
                    <a:pt x="19" y="7"/>
                  </a:lnTo>
                  <a:lnTo>
                    <a:pt x="20" y="4"/>
                  </a:lnTo>
                  <a:lnTo>
                    <a:pt x="22" y="2"/>
                  </a:lnTo>
                  <a:lnTo>
                    <a:pt x="23" y="0"/>
                  </a:lnTo>
                  <a:lnTo>
                    <a:pt x="16" y="2"/>
                  </a:lnTo>
                  <a:lnTo>
                    <a:pt x="11" y="7"/>
                  </a:lnTo>
                  <a:lnTo>
                    <a:pt x="6" y="11"/>
                  </a:lnTo>
                  <a:lnTo>
                    <a:pt x="2" y="18"/>
                  </a:lnTo>
                  <a:lnTo>
                    <a:pt x="0" y="31"/>
                  </a:lnTo>
                  <a:lnTo>
                    <a:pt x="2" y="43"/>
                  </a:lnTo>
                  <a:lnTo>
                    <a:pt x="9" y="53"/>
                  </a:lnTo>
                  <a:lnTo>
                    <a:pt x="21" y="60"/>
                  </a:lnTo>
                  <a:lnTo>
                    <a:pt x="27" y="62"/>
                  </a:lnTo>
                  <a:lnTo>
                    <a:pt x="34" y="62"/>
                  </a:lnTo>
                  <a:lnTo>
                    <a:pt x="39" y="62"/>
                  </a:lnTo>
                  <a:lnTo>
                    <a:pt x="45" y="60"/>
                  </a:lnTo>
                  <a:lnTo>
                    <a:pt x="50" y="56"/>
                  </a:lnTo>
                  <a:lnTo>
                    <a:pt x="54" y="53"/>
                  </a:lnTo>
                  <a:lnTo>
                    <a:pt x="59" y="47"/>
                  </a:lnTo>
                  <a:lnTo>
                    <a:pt x="61" y="41"/>
                  </a:lnTo>
                  <a:lnTo>
                    <a:pt x="64" y="35"/>
                  </a:lnTo>
                  <a:lnTo>
                    <a:pt x="64" y="31"/>
                  </a:lnTo>
                  <a:lnTo>
                    <a:pt x="64" y="25"/>
                  </a:lnTo>
                  <a:lnTo>
                    <a:pt x="62" y="20"/>
                  </a:lnTo>
                  <a:lnTo>
                    <a:pt x="62" y="22"/>
                  </a:lnTo>
                  <a:lnTo>
                    <a:pt x="62" y="23"/>
                  </a:lnTo>
                  <a:lnTo>
                    <a:pt x="61" y="25"/>
                  </a:lnTo>
                  <a:lnTo>
                    <a:pt x="6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4" name="Freeform 60"/>
            <p:cNvSpPr>
              <a:spLocks/>
            </p:cNvSpPr>
            <p:nvPr/>
          </p:nvSpPr>
          <p:spPr bwMode="auto">
            <a:xfrm>
              <a:off x="1326" y="3182"/>
              <a:ext cx="46" cy="51"/>
            </a:xfrm>
            <a:custGeom>
              <a:avLst/>
              <a:gdLst>
                <a:gd name="T0" fmla="*/ 90 w 92"/>
                <a:gd name="T1" fmla="*/ 66 h 102"/>
                <a:gd name="T2" fmla="*/ 84 w 92"/>
                <a:gd name="T3" fmla="*/ 76 h 102"/>
                <a:gd name="T4" fmla="*/ 76 w 92"/>
                <a:gd name="T5" fmla="*/ 82 h 102"/>
                <a:gd name="T6" fmla="*/ 67 w 92"/>
                <a:gd name="T7" fmla="*/ 85 h 102"/>
                <a:gd name="T8" fmla="*/ 58 w 92"/>
                <a:gd name="T9" fmla="*/ 84 h 102"/>
                <a:gd name="T10" fmla="*/ 51 w 92"/>
                <a:gd name="T11" fmla="*/ 79 h 102"/>
                <a:gd name="T12" fmla="*/ 45 w 92"/>
                <a:gd name="T13" fmla="*/ 71 h 102"/>
                <a:gd name="T14" fmla="*/ 44 w 92"/>
                <a:gd name="T15" fmla="*/ 61 h 102"/>
                <a:gd name="T16" fmla="*/ 45 w 92"/>
                <a:gd name="T17" fmla="*/ 51 h 102"/>
                <a:gd name="T18" fmla="*/ 51 w 92"/>
                <a:gd name="T19" fmla="*/ 48 h 102"/>
                <a:gd name="T20" fmla="*/ 55 w 92"/>
                <a:gd name="T21" fmla="*/ 44 h 102"/>
                <a:gd name="T22" fmla="*/ 59 w 92"/>
                <a:gd name="T23" fmla="*/ 39 h 102"/>
                <a:gd name="T24" fmla="*/ 62 w 92"/>
                <a:gd name="T25" fmla="*/ 33 h 102"/>
                <a:gd name="T26" fmla="*/ 63 w 92"/>
                <a:gd name="T27" fmla="*/ 27 h 102"/>
                <a:gd name="T28" fmla="*/ 63 w 92"/>
                <a:gd name="T29" fmla="*/ 22 h 102"/>
                <a:gd name="T30" fmla="*/ 62 w 92"/>
                <a:gd name="T31" fmla="*/ 18 h 102"/>
                <a:gd name="T32" fmla="*/ 61 w 92"/>
                <a:gd name="T33" fmla="*/ 17 h 102"/>
                <a:gd name="T34" fmla="*/ 55 w 92"/>
                <a:gd name="T35" fmla="*/ 27 h 102"/>
                <a:gd name="T36" fmla="*/ 47 w 92"/>
                <a:gd name="T37" fmla="*/ 34 h 102"/>
                <a:gd name="T38" fmla="*/ 38 w 92"/>
                <a:gd name="T39" fmla="*/ 38 h 102"/>
                <a:gd name="T40" fmla="*/ 29 w 92"/>
                <a:gd name="T41" fmla="*/ 37 h 102"/>
                <a:gd name="T42" fmla="*/ 22 w 92"/>
                <a:gd name="T43" fmla="*/ 31 h 102"/>
                <a:gd name="T44" fmla="*/ 16 w 92"/>
                <a:gd name="T45" fmla="*/ 23 h 102"/>
                <a:gd name="T46" fmla="*/ 15 w 92"/>
                <a:gd name="T47" fmla="*/ 13 h 102"/>
                <a:gd name="T48" fmla="*/ 17 w 92"/>
                <a:gd name="T49" fmla="*/ 1 h 102"/>
                <a:gd name="T50" fmla="*/ 16 w 92"/>
                <a:gd name="T51" fmla="*/ 0 h 102"/>
                <a:gd name="T52" fmla="*/ 11 w 92"/>
                <a:gd name="T53" fmla="*/ 1 h 102"/>
                <a:gd name="T54" fmla="*/ 6 w 92"/>
                <a:gd name="T55" fmla="*/ 4 h 102"/>
                <a:gd name="T56" fmla="*/ 2 w 92"/>
                <a:gd name="T57" fmla="*/ 10 h 102"/>
                <a:gd name="T58" fmla="*/ 0 w 92"/>
                <a:gd name="T59" fmla="*/ 23 h 102"/>
                <a:gd name="T60" fmla="*/ 3 w 92"/>
                <a:gd name="T61" fmla="*/ 34 h 102"/>
                <a:gd name="T62" fmla="*/ 10 w 92"/>
                <a:gd name="T63" fmla="*/ 45 h 102"/>
                <a:gd name="T64" fmla="*/ 21 w 92"/>
                <a:gd name="T65" fmla="*/ 52 h 102"/>
                <a:gd name="T66" fmla="*/ 23 w 92"/>
                <a:gd name="T67" fmla="*/ 53 h 102"/>
                <a:gd name="T68" fmla="*/ 26 w 92"/>
                <a:gd name="T69" fmla="*/ 53 h 102"/>
                <a:gd name="T70" fmla="*/ 30 w 92"/>
                <a:gd name="T71" fmla="*/ 54 h 102"/>
                <a:gd name="T72" fmla="*/ 33 w 92"/>
                <a:gd name="T73" fmla="*/ 54 h 102"/>
                <a:gd name="T74" fmla="*/ 32 w 92"/>
                <a:gd name="T75" fmla="*/ 55 h 102"/>
                <a:gd name="T76" fmla="*/ 32 w 92"/>
                <a:gd name="T77" fmla="*/ 56 h 102"/>
                <a:gd name="T78" fmla="*/ 31 w 92"/>
                <a:gd name="T79" fmla="*/ 57 h 102"/>
                <a:gd name="T80" fmla="*/ 31 w 92"/>
                <a:gd name="T81" fmla="*/ 59 h 102"/>
                <a:gd name="T82" fmla="*/ 29 w 92"/>
                <a:gd name="T83" fmla="*/ 71 h 102"/>
                <a:gd name="T84" fmla="*/ 31 w 92"/>
                <a:gd name="T85" fmla="*/ 83 h 102"/>
                <a:gd name="T86" fmla="*/ 38 w 92"/>
                <a:gd name="T87" fmla="*/ 93 h 102"/>
                <a:gd name="T88" fmla="*/ 50 w 92"/>
                <a:gd name="T89" fmla="*/ 100 h 102"/>
                <a:gd name="T90" fmla="*/ 55 w 92"/>
                <a:gd name="T91" fmla="*/ 101 h 102"/>
                <a:gd name="T92" fmla="*/ 62 w 92"/>
                <a:gd name="T93" fmla="*/ 102 h 102"/>
                <a:gd name="T94" fmla="*/ 68 w 92"/>
                <a:gd name="T95" fmla="*/ 101 h 102"/>
                <a:gd name="T96" fmla="*/ 74 w 92"/>
                <a:gd name="T97" fmla="*/ 99 h 102"/>
                <a:gd name="T98" fmla="*/ 79 w 92"/>
                <a:gd name="T99" fmla="*/ 97 h 102"/>
                <a:gd name="T100" fmla="*/ 84 w 92"/>
                <a:gd name="T101" fmla="*/ 92 h 102"/>
                <a:gd name="T102" fmla="*/ 88 w 92"/>
                <a:gd name="T103" fmla="*/ 87 h 102"/>
                <a:gd name="T104" fmla="*/ 91 w 92"/>
                <a:gd name="T105" fmla="*/ 82 h 102"/>
                <a:gd name="T106" fmla="*/ 92 w 92"/>
                <a:gd name="T107" fmla="*/ 76 h 102"/>
                <a:gd name="T108" fmla="*/ 91 w 92"/>
                <a:gd name="T109" fmla="*/ 70 h 102"/>
                <a:gd name="T110" fmla="*/ 90 w 92"/>
                <a:gd name="T111" fmla="*/ 66 h 102"/>
                <a:gd name="T112" fmla="*/ 90 w 92"/>
                <a:gd name="T113" fmla="*/ 66 h 10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102"/>
                <a:gd name="T173" fmla="*/ 92 w 92"/>
                <a:gd name="T174" fmla="*/ 102 h 10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102">
                  <a:moveTo>
                    <a:pt x="90" y="66"/>
                  </a:moveTo>
                  <a:lnTo>
                    <a:pt x="84" y="76"/>
                  </a:lnTo>
                  <a:lnTo>
                    <a:pt x="76" y="82"/>
                  </a:lnTo>
                  <a:lnTo>
                    <a:pt x="67" y="85"/>
                  </a:lnTo>
                  <a:lnTo>
                    <a:pt x="58" y="84"/>
                  </a:lnTo>
                  <a:lnTo>
                    <a:pt x="51" y="79"/>
                  </a:lnTo>
                  <a:lnTo>
                    <a:pt x="45" y="71"/>
                  </a:lnTo>
                  <a:lnTo>
                    <a:pt x="44" y="61"/>
                  </a:lnTo>
                  <a:lnTo>
                    <a:pt x="45" y="51"/>
                  </a:lnTo>
                  <a:lnTo>
                    <a:pt x="51" y="48"/>
                  </a:lnTo>
                  <a:lnTo>
                    <a:pt x="55" y="44"/>
                  </a:lnTo>
                  <a:lnTo>
                    <a:pt x="59" y="39"/>
                  </a:lnTo>
                  <a:lnTo>
                    <a:pt x="62" y="33"/>
                  </a:lnTo>
                  <a:lnTo>
                    <a:pt x="63" y="27"/>
                  </a:lnTo>
                  <a:lnTo>
                    <a:pt x="63" y="22"/>
                  </a:lnTo>
                  <a:lnTo>
                    <a:pt x="62" y="18"/>
                  </a:lnTo>
                  <a:lnTo>
                    <a:pt x="61" y="17"/>
                  </a:lnTo>
                  <a:lnTo>
                    <a:pt x="55" y="27"/>
                  </a:lnTo>
                  <a:lnTo>
                    <a:pt x="47" y="34"/>
                  </a:lnTo>
                  <a:lnTo>
                    <a:pt x="38" y="38"/>
                  </a:lnTo>
                  <a:lnTo>
                    <a:pt x="29" y="37"/>
                  </a:lnTo>
                  <a:lnTo>
                    <a:pt x="22" y="31"/>
                  </a:lnTo>
                  <a:lnTo>
                    <a:pt x="16" y="23"/>
                  </a:lnTo>
                  <a:lnTo>
                    <a:pt x="15" y="13"/>
                  </a:lnTo>
                  <a:lnTo>
                    <a:pt x="17" y="1"/>
                  </a:lnTo>
                  <a:lnTo>
                    <a:pt x="16" y="0"/>
                  </a:lnTo>
                  <a:lnTo>
                    <a:pt x="11" y="1"/>
                  </a:lnTo>
                  <a:lnTo>
                    <a:pt x="6" y="4"/>
                  </a:lnTo>
                  <a:lnTo>
                    <a:pt x="2" y="10"/>
                  </a:lnTo>
                  <a:lnTo>
                    <a:pt x="0" y="23"/>
                  </a:lnTo>
                  <a:lnTo>
                    <a:pt x="3" y="34"/>
                  </a:lnTo>
                  <a:lnTo>
                    <a:pt x="10" y="45"/>
                  </a:lnTo>
                  <a:lnTo>
                    <a:pt x="21" y="52"/>
                  </a:lnTo>
                  <a:lnTo>
                    <a:pt x="23" y="53"/>
                  </a:lnTo>
                  <a:lnTo>
                    <a:pt x="26" y="53"/>
                  </a:lnTo>
                  <a:lnTo>
                    <a:pt x="30" y="54"/>
                  </a:lnTo>
                  <a:lnTo>
                    <a:pt x="33" y="54"/>
                  </a:lnTo>
                  <a:lnTo>
                    <a:pt x="32" y="55"/>
                  </a:lnTo>
                  <a:lnTo>
                    <a:pt x="32" y="56"/>
                  </a:lnTo>
                  <a:lnTo>
                    <a:pt x="31" y="57"/>
                  </a:lnTo>
                  <a:lnTo>
                    <a:pt x="31" y="59"/>
                  </a:lnTo>
                  <a:lnTo>
                    <a:pt x="29" y="71"/>
                  </a:lnTo>
                  <a:lnTo>
                    <a:pt x="31" y="83"/>
                  </a:lnTo>
                  <a:lnTo>
                    <a:pt x="38" y="93"/>
                  </a:lnTo>
                  <a:lnTo>
                    <a:pt x="50" y="100"/>
                  </a:lnTo>
                  <a:lnTo>
                    <a:pt x="55" y="101"/>
                  </a:lnTo>
                  <a:lnTo>
                    <a:pt x="62" y="102"/>
                  </a:lnTo>
                  <a:lnTo>
                    <a:pt x="68" y="101"/>
                  </a:lnTo>
                  <a:lnTo>
                    <a:pt x="74" y="99"/>
                  </a:lnTo>
                  <a:lnTo>
                    <a:pt x="79" y="97"/>
                  </a:lnTo>
                  <a:lnTo>
                    <a:pt x="84" y="92"/>
                  </a:lnTo>
                  <a:lnTo>
                    <a:pt x="88" y="87"/>
                  </a:lnTo>
                  <a:lnTo>
                    <a:pt x="91" y="82"/>
                  </a:lnTo>
                  <a:lnTo>
                    <a:pt x="92" y="76"/>
                  </a:lnTo>
                  <a:lnTo>
                    <a:pt x="91" y="70"/>
                  </a:lnTo>
                  <a:lnTo>
                    <a:pt x="90"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5" name="Freeform 61"/>
            <p:cNvSpPr>
              <a:spLocks/>
            </p:cNvSpPr>
            <p:nvPr/>
          </p:nvSpPr>
          <p:spPr bwMode="auto">
            <a:xfrm>
              <a:off x="1283" y="3066"/>
              <a:ext cx="286" cy="837"/>
            </a:xfrm>
            <a:custGeom>
              <a:avLst/>
              <a:gdLst>
                <a:gd name="T0" fmla="*/ 305 w 572"/>
                <a:gd name="T1" fmla="*/ 1414 h 1674"/>
                <a:gd name="T2" fmla="*/ 314 w 572"/>
                <a:gd name="T3" fmla="*/ 1326 h 1674"/>
                <a:gd name="T4" fmla="*/ 304 w 572"/>
                <a:gd name="T5" fmla="*/ 1278 h 1674"/>
                <a:gd name="T6" fmla="*/ 291 w 572"/>
                <a:gd name="T7" fmla="*/ 1255 h 1674"/>
                <a:gd name="T8" fmla="*/ 277 w 572"/>
                <a:gd name="T9" fmla="*/ 1238 h 1674"/>
                <a:gd name="T10" fmla="*/ 269 w 572"/>
                <a:gd name="T11" fmla="*/ 1228 h 1674"/>
                <a:gd name="T12" fmla="*/ 459 w 572"/>
                <a:gd name="T13" fmla="*/ 507 h 1674"/>
                <a:gd name="T14" fmla="*/ 479 w 572"/>
                <a:gd name="T15" fmla="*/ 500 h 1674"/>
                <a:gd name="T16" fmla="*/ 495 w 572"/>
                <a:gd name="T17" fmla="*/ 493 h 1674"/>
                <a:gd name="T18" fmla="*/ 512 w 572"/>
                <a:gd name="T19" fmla="*/ 481 h 1674"/>
                <a:gd name="T20" fmla="*/ 535 w 572"/>
                <a:gd name="T21" fmla="*/ 456 h 1674"/>
                <a:gd name="T22" fmla="*/ 544 w 572"/>
                <a:gd name="T23" fmla="*/ 439 h 1674"/>
                <a:gd name="T24" fmla="*/ 562 w 572"/>
                <a:gd name="T25" fmla="*/ 394 h 1674"/>
                <a:gd name="T26" fmla="*/ 572 w 572"/>
                <a:gd name="T27" fmla="*/ 331 h 1674"/>
                <a:gd name="T28" fmla="*/ 561 w 572"/>
                <a:gd name="T29" fmla="*/ 258 h 1674"/>
                <a:gd name="T30" fmla="*/ 523 w 572"/>
                <a:gd name="T31" fmla="*/ 191 h 1674"/>
                <a:gd name="T32" fmla="*/ 475 w 572"/>
                <a:gd name="T33" fmla="*/ 119 h 1674"/>
                <a:gd name="T34" fmla="*/ 434 w 572"/>
                <a:gd name="T35" fmla="*/ 59 h 1674"/>
                <a:gd name="T36" fmla="*/ 415 w 572"/>
                <a:gd name="T37" fmla="*/ 29 h 1674"/>
                <a:gd name="T38" fmla="*/ 395 w 572"/>
                <a:gd name="T39" fmla="*/ 1 h 1674"/>
                <a:gd name="T40" fmla="*/ 389 w 572"/>
                <a:gd name="T41" fmla="*/ 16 h 1674"/>
                <a:gd name="T42" fmla="*/ 386 w 572"/>
                <a:gd name="T43" fmla="*/ 43 h 1674"/>
                <a:gd name="T44" fmla="*/ 392 w 572"/>
                <a:gd name="T45" fmla="*/ 55 h 1674"/>
                <a:gd name="T46" fmla="*/ 407 w 572"/>
                <a:gd name="T47" fmla="*/ 76 h 1674"/>
                <a:gd name="T48" fmla="*/ 429 w 572"/>
                <a:gd name="T49" fmla="*/ 103 h 1674"/>
                <a:gd name="T50" fmla="*/ 453 w 572"/>
                <a:gd name="T51" fmla="*/ 136 h 1674"/>
                <a:gd name="T52" fmla="*/ 474 w 572"/>
                <a:gd name="T53" fmla="*/ 168 h 1674"/>
                <a:gd name="T54" fmla="*/ 495 w 572"/>
                <a:gd name="T55" fmla="*/ 202 h 1674"/>
                <a:gd name="T56" fmla="*/ 513 w 572"/>
                <a:gd name="T57" fmla="*/ 236 h 1674"/>
                <a:gd name="T58" fmla="*/ 530 w 572"/>
                <a:gd name="T59" fmla="*/ 271 h 1674"/>
                <a:gd name="T60" fmla="*/ 533 w 572"/>
                <a:gd name="T61" fmla="*/ 335 h 1674"/>
                <a:gd name="T62" fmla="*/ 512 w 572"/>
                <a:gd name="T63" fmla="*/ 413 h 1674"/>
                <a:gd name="T64" fmla="*/ 481 w 572"/>
                <a:gd name="T65" fmla="*/ 455 h 1674"/>
                <a:gd name="T66" fmla="*/ 451 w 572"/>
                <a:gd name="T67" fmla="*/ 479 h 1674"/>
                <a:gd name="T68" fmla="*/ 428 w 572"/>
                <a:gd name="T69" fmla="*/ 492 h 1674"/>
                <a:gd name="T70" fmla="*/ 419 w 572"/>
                <a:gd name="T71" fmla="*/ 496 h 1674"/>
                <a:gd name="T72" fmla="*/ 231 w 572"/>
                <a:gd name="T73" fmla="*/ 1218 h 1674"/>
                <a:gd name="T74" fmla="*/ 243 w 572"/>
                <a:gd name="T75" fmla="*/ 1235 h 1674"/>
                <a:gd name="T76" fmla="*/ 259 w 572"/>
                <a:gd name="T77" fmla="*/ 1263 h 1674"/>
                <a:gd name="T78" fmla="*/ 271 w 572"/>
                <a:gd name="T79" fmla="*/ 1295 h 1674"/>
                <a:gd name="T80" fmla="*/ 271 w 572"/>
                <a:gd name="T81" fmla="*/ 1324 h 1674"/>
                <a:gd name="T82" fmla="*/ 263 w 572"/>
                <a:gd name="T83" fmla="*/ 1397 h 1674"/>
                <a:gd name="T84" fmla="*/ 250 w 572"/>
                <a:gd name="T85" fmla="*/ 1460 h 1674"/>
                <a:gd name="T86" fmla="*/ 231 w 572"/>
                <a:gd name="T87" fmla="*/ 1510 h 1674"/>
                <a:gd name="T88" fmla="*/ 213 w 572"/>
                <a:gd name="T89" fmla="*/ 1557 h 1674"/>
                <a:gd name="T90" fmla="*/ 200 w 572"/>
                <a:gd name="T91" fmla="*/ 1587 h 1674"/>
                <a:gd name="T92" fmla="*/ 176 w 572"/>
                <a:gd name="T93" fmla="*/ 1613 h 1674"/>
                <a:gd name="T94" fmla="*/ 119 w 572"/>
                <a:gd name="T95" fmla="*/ 1628 h 1674"/>
                <a:gd name="T96" fmla="*/ 64 w 572"/>
                <a:gd name="T97" fmla="*/ 1620 h 1674"/>
                <a:gd name="T98" fmla="*/ 28 w 572"/>
                <a:gd name="T99" fmla="*/ 1606 h 1674"/>
                <a:gd name="T100" fmla="*/ 13 w 572"/>
                <a:gd name="T101" fmla="*/ 1602 h 1674"/>
                <a:gd name="T102" fmla="*/ 2 w 572"/>
                <a:gd name="T103" fmla="*/ 1604 h 1674"/>
                <a:gd name="T104" fmla="*/ 2 w 572"/>
                <a:gd name="T105" fmla="*/ 1616 h 1674"/>
                <a:gd name="T106" fmla="*/ 17 w 572"/>
                <a:gd name="T107" fmla="*/ 1633 h 1674"/>
                <a:gd name="T108" fmla="*/ 53 w 572"/>
                <a:gd name="T109" fmla="*/ 1654 h 1674"/>
                <a:gd name="T110" fmla="*/ 88 w 572"/>
                <a:gd name="T111" fmla="*/ 1668 h 1674"/>
                <a:gd name="T112" fmla="*/ 124 w 572"/>
                <a:gd name="T113" fmla="*/ 1674 h 1674"/>
                <a:gd name="T114" fmla="*/ 164 w 572"/>
                <a:gd name="T115" fmla="*/ 1671 h 1674"/>
                <a:gd name="T116" fmla="*/ 208 w 572"/>
                <a:gd name="T117" fmla="*/ 1651 h 1674"/>
                <a:gd name="T118" fmla="*/ 243 w 572"/>
                <a:gd name="T119" fmla="*/ 1606 h 1674"/>
                <a:gd name="T120" fmla="*/ 269 w 572"/>
                <a:gd name="T121" fmla="*/ 1545 h 1674"/>
                <a:gd name="T122" fmla="*/ 289 w 572"/>
                <a:gd name="T123" fmla="*/ 1484 h 167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72"/>
                <a:gd name="T187" fmla="*/ 0 h 1674"/>
                <a:gd name="T188" fmla="*/ 572 w 572"/>
                <a:gd name="T189" fmla="*/ 1674 h 167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72" h="1674">
                  <a:moveTo>
                    <a:pt x="296" y="1458"/>
                  </a:moveTo>
                  <a:lnTo>
                    <a:pt x="305" y="1414"/>
                  </a:lnTo>
                  <a:lnTo>
                    <a:pt x="313" y="1369"/>
                  </a:lnTo>
                  <a:lnTo>
                    <a:pt x="314" y="1326"/>
                  </a:lnTo>
                  <a:lnTo>
                    <a:pt x="309" y="1292"/>
                  </a:lnTo>
                  <a:lnTo>
                    <a:pt x="304" y="1278"/>
                  </a:lnTo>
                  <a:lnTo>
                    <a:pt x="298" y="1265"/>
                  </a:lnTo>
                  <a:lnTo>
                    <a:pt x="291" y="1255"/>
                  </a:lnTo>
                  <a:lnTo>
                    <a:pt x="284" y="1246"/>
                  </a:lnTo>
                  <a:lnTo>
                    <a:pt x="277" y="1238"/>
                  </a:lnTo>
                  <a:lnTo>
                    <a:pt x="273" y="1232"/>
                  </a:lnTo>
                  <a:lnTo>
                    <a:pt x="269" y="1228"/>
                  </a:lnTo>
                  <a:lnTo>
                    <a:pt x="268" y="1227"/>
                  </a:lnTo>
                  <a:lnTo>
                    <a:pt x="459" y="507"/>
                  </a:lnTo>
                  <a:lnTo>
                    <a:pt x="470" y="504"/>
                  </a:lnTo>
                  <a:lnTo>
                    <a:pt x="479" y="500"/>
                  </a:lnTo>
                  <a:lnTo>
                    <a:pt x="487" y="497"/>
                  </a:lnTo>
                  <a:lnTo>
                    <a:pt x="495" y="493"/>
                  </a:lnTo>
                  <a:lnTo>
                    <a:pt x="503" y="488"/>
                  </a:lnTo>
                  <a:lnTo>
                    <a:pt x="512" y="481"/>
                  </a:lnTo>
                  <a:lnTo>
                    <a:pt x="523" y="470"/>
                  </a:lnTo>
                  <a:lnTo>
                    <a:pt x="535" y="456"/>
                  </a:lnTo>
                  <a:lnTo>
                    <a:pt x="539" y="452"/>
                  </a:lnTo>
                  <a:lnTo>
                    <a:pt x="544" y="439"/>
                  </a:lnTo>
                  <a:lnTo>
                    <a:pt x="554" y="420"/>
                  </a:lnTo>
                  <a:lnTo>
                    <a:pt x="562" y="394"/>
                  </a:lnTo>
                  <a:lnTo>
                    <a:pt x="569" y="364"/>
                  </a:lnTo>
                  <a:lnTo>
                    <a:pt x="572" y="331"/>
                  </a:lnTo>
                  <a:lnTo>
                    <a:pt x="570" y="295"/>
                  </a:lnTo>
                  <a:lnTo>
                    <a:pt x="561" y="258"/>
                  </a:lnTo>
                  <a:lnTo>
                    <a:pt x="544" y="227"/>
                  </a:lnTo>
                  <a:lnTo>
                    <a:pt x="523" y="191"/>
                  </a:lnTo>
                  <a:lnTo>
                    <a:pt x="500" y="154"/>
                  </a:lnTo>
                  <a:lnTo>
                    <a:pt x="475" y="119"/>
                  </a:lnTo>
                  <a:lnTo>
                    <a:pt x="452" y="86"/>
                  </a:lnTo>
                  <a:lnTo>
                    <a:pt x="434" y="59"/>
                  </a:lnTo>
                  <a:lnTo>
                    <a:pt x="420" y="39"/>
                  </a:lnTo>
                  <a:lnTo>
                    <a:pt x="415" y="29"/>
                  </a:lnTo>
                  <a:lnTo>
                    <a:pt x="422" y="0"/>
                  </a:lnTo>
                  <a:lnTo>
                    <a:pt x="395" y="1"/>
                  </a:lnTo>
                  <a:lnTo>
                    <a:pt x="392" y="6"/>
                  </a:lnTo>
                  <a:lnTo>
                    <a:pt x="389" y="16"/>
                  </a:lnTo>
                  <a:lnTo>
                    <a:pt x="386" y="30"/>
                  </a:lnTo>
                  <a:lnTo>
                    <a:pt x="386" y="43"/>
                  </a:lnTo>
                  <a:lnTo>
                    <a:pt x="388" y="48"/>
                  </a:lnTo>
                  <a:lnTo>
                    <a:pt x="392" y="55"/>
                  </a:lnTo>
                  <a:lnTo>
                    <a:pt x="399" y="65"/>
                  </a:lnTo>
                  <a:lnTo>
                    <a:pt x="407" y="76"/>
                  </a:lnTo>
                  <a:lnTo>
                    <a:pt x="418" y="89"/>
                  </a:lnTo>
                  <a:lnTo>
                    <a:pt x="429" y="103"/>
                  </a:lnTo>
                  <a:lnTo>
                    <a:pt x="441" y="119"/>
                  </a:lnTo>
                  <a:lnTo>
                    <a:pt x="453" y="136"/>
                  </a:lnTo>
                  <a:lnTo>
                    <a:pt x="464" y="152"/>
                  </a:lnTo>
                  <a:lnTo>
                    <a:pt x="474" y="168"/>
                  </a:lnTo>
                  <a:lnTo>
                    <a:pt x="485" y="186"/>
                  </a:lnTo>
                  <a:lnTo>
                    <a:pt x="495" y="202"/>
                  </a:lnTo>
                  <a:lnTo>
                    <a:pt x="504" y="219"/>
                  </a:lnTo>
                  <a:lnTo>
                    <a:pt x="513" y="236"/>
                  </a:lnTo>
                  <a:lnTo>
                    <a:pt x="523" y="254"/>
                  </a:lnTo>
                  <a:lnTo>
                    <a:pt x="530" y="271"/>
                  </a:lnTo>
                  <a:lnTo>
                    <a:pt x="535" y="302"/>
                  </a:lnTo>
                  <a:lnTo>
                    <a:pt x="533" y="335"/>
                  </a:lnTo>
                  <a:lnTo>
                    <a:pt x="525" y="371"/>
                  </a:lnTo>
                  <a:lnTo>
                    <a:pt x="512" y="413"/>
                  </a:lnTo>
                  <a:lnTo>
                    <a:pt x="497" y="436"/>
                  </a:lnTo>
                  <a:lnTo>
                    <a:pt x="481" y="455"/>
                  </a:lnTo>
                  <a:lnTo>
                    <a:pt x="466" y="469"/>
                  </a:lnTo>
                  <a:lnTo>
                    <a:pt x="451" y="479"/>
                  </a:lnTo>
                  <a:lnTo>
                    <a:pt x="438" y="488"/>
                  </a:lnTo>
                  <a:lnTo>
                    <a:pt x="428" y="492"/>
                  </a:lnTo>
                  <a:lnTo>
                    <a:pt x="421" y="494"/>
                  </a:lnTo>
                  <a:lnTo>
                    <a:pt x="419" y="496"/>
                  </a:lnTo>
                  <a:lnTo>
                    <a:pt x="229" y="1216"/>
                  </a:lnTo>
                  <a:lnTo>
                    <a:pt x="231" y="1218"/>
                  </a:lnTo>
                  <a:lnTo>
                    <a:pt x="236" y="1225"/>
                  </a:lnTo>
                  <a:lnTo>
                    <a:pt x="243" y="1235"/>
                  </a:lnTo>
                  <a:lnTo>
                    <a:pt x="251" y="1248"/>
                  </a:lnTo>
                  <a:lnTo>
                    <a:pt x="259" y="1263"/>
                  </a:lnTo>
                  <a:lnTo>
                    <a:pt x="266" y="1279"/>
                  </a:lnTo>
                  <a:lnTo>
                    <a:pt x="271" y="1295"/>
                  </a:lnTo>
                  <a:lnTo>
                    <a:pt x="273" y="1311"/>
                  </a:lnTo>
                  <a:lnTo>
                    <a:pt x="271" y="1324"/>
                  </a:lnTo>
                  <a:lnTo>
                    <a:pt x="268" y="1355"/>
                  </a:lnTo>
                  <a:lnTo>
                    <a:pt x="263" y="1397"/>
                  </a:lnTo>
                  <a:lnTo>
                    <a:pt x="255" y="1438"/>
                  </a:lnTo>
                  <a:lnTo>
                    <a:pt x="250" y="1460"/>
                  </a:lnTo>
                  <a:lnTo>
                    <a:pt x="241" y="1484"/>
                  </a:lnTo>
                  <a:lnTo>
                    <a:pt x="231" y="1510"/>
                  </a:lnTo>
                  <a:lnTo>
                    <a:pt x="222" y="1534"/>
                  </a:lnTo>
                  <a:lnTo>
                    <a:pt x="213" y="1557"/>
                  </a:lnTo>
                  <a:lnTo>
                    <a:pt x="205" y="1575"/>
                  </a:lnTo>
                  <a:lnTo>
                    <a:pt x="200" y="1587"/>
                  </a:lnTo>
                  <a:lnTo>
                    <a:pt x="198" y="1591"/>
                  </a:lnTo>
                  <a:lnTo>
                    <a:pt x="176" y="1613"/>
                  </a:lnTo>
                  <a:lnTo>
                    <a:pt x="148" y="1626"/>
                  </a:lnTo>
                  <a:lnTo>
                    <a:pt x="119" y="1628"/>
                  </a:lnTo>
                  <a:lnTo>
                    <a:pt x="91" y="1626"/>
                  </a:lnTo>
                  <a:lnTo>
                    <a:pt x="64" y="1620"/>
                  </a:lnTo>
                  <a:lnTo>
                    <a:pt x="42" y="1613"/>
                  </a:lnTo>
                  <a:lnTo>
                    <a:pt x="28" y="1606"/>
                  </a:lnTo>
                  <a:lnTo>
                    <a:pt x="23" y="1604"/>
                  </a:lnTo>
                  <a:lnTo>
                    <a:pt x="13" y="1602"/>
                  </a:lnTo>
                  <a:lnTo>
                    <a:pt x="6" y="1602"/>
                  </a:lnTo>
                  <a:lnTo>
                    <a:pt x="2" y="1604"/>
                  </a:lnTo>
                  <a:lnTo>
                    <a:pt x="0" y="1609"/>
                  </a:lnTo>
                  <a:lnTo>
                    <a:pt x="2" y="1616"/>
                  </a:lnTo>
                  <a:lnTo>
                    <a:pt x="8" y="1624"/>
                  </a:lnTo>
                  <a:lnTo>
                    <a:pt x="17" y="1633"/>
                  </a:lnTo>
                  <a:lnTo>
                    <a:pt x="32" y="1644"/>
                  </a:lnTo>
                  <a:lnTo>
                    <a:pt x="53" y="1654"/>
                  </a:lnTo>
                  <a:lnTo>
                    <a:pt x="71" y="1662"/>
                  </a:lnTo>
                  <a:lnTo>
                    <a:pt x="88" y="1668"/>
                  </a:lnTo>
                  <a:lnTo>
                    <a:pt x="107" y="1672"/>
                  </a:lnTo>
                  <a:lnTo>
                    <a:pt x="124" y="1674"/>
                  </a:lnTo>
                  <a:lnTo>
                    <a:pt x="144" y="1674"/>
                  </a:lnTo>
                  <a:lnTo>
                    <a:pt x="164" y="1671"/>
                  </a:lnTo>
                  <a:lnTo>
                    <a:pt x="187" y="1664"/>
                  </a:lnTo>
                  <a:lnTo>
                    <a:pt x="208" y="1651"/>
                  </a:lnTo>
                  <a:lnTo>
                    <a:pt x="227" y="1632"/>
                  </a:lnTo>
                  <a:lnTo>
                    <a:pt x="243" y="1606"/>
                  </a:lnTo>
                  <a:lnTo>
                    <a:pt x="256" y="1578"/>
                  </a:lnTo>
                  <a:lnTo>
                    <a:pt x="269" y="1545"/>
                  </a:lnTo>
                  <a:lnTo>
                    <a:pt x="280" y="1514"/>
                  </a:lnTo>
                  <a:lnTo>
                    <a:pt x="289" y="1484"/>
                  </a:lnTo>
                  <a:lnTo>
                    <a:pt x="296" y="14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6" name="Freeform 62"/>
            <p:cNvSpPr>
              <a:spLocks/>
            </p:cNvSpPr>
            <p:nvPr/>
          </p:nvSpPr>
          <p:spPr bwMode="auto">
            <a:xfrm>
              <a:off x="1341" y="2881"/>
              <a:ext cx="181" cy="124"/>
            </a:xfrm>
            <a:custGeom>
              <a:avLst/>
              <a:gdLst>
                <a:gd name="T0" fmla="*/ 327 w 362"/>
                <a:gd name="T1" fmla="*/ 66 h 249"/>
                <a:gd name="T2" fmla="*/ 317 w 362"/>
                <a:gd name="T3" fmla="*/ 60 h 249"/>
                <a:gd name="T4" fmla="*/ 305 w 362"/>
                <a:gd name="T5" fmla="*/ 54 h 249"/>
                <a:gd name="T6" fmla="*/ 293 w 362"/>
                <a:gd name="T7" fmla="*/ 49 h 249"/>
                <a:gd name="T8" fmla="*/ 279 w 362"/>
                <a:gd name="T9" fmla="*/ 43 h 249"/>
                <a:gd name="T10" fmla="*/ 264 w 362"/>
                <a:gd name="T11" fmla="*/ 37 h 249"/>
                <a:gd name="T12" fmla="*/ 249 w 362"/>
                <a:gd name="T13" fmla="*/ 31 h 249"/>
                <a:gd name="T14" fmla="*/ 231 w 362"/>
                <a:gd name="T15" fmla="*/ 26 h 249"/>
                <a:gd name="T16" fmla="*/ 214 w 362"/>
                <a:gd name="T17" fmla="*/ 21 h 249"/>
                <a:gd name="T18" fmla="*/ 198 w 362"/>
                <a:gd name="T19" fmla="*/ 16 h 249"/>
                <a:gd name="T20" fmla="*/ 182 w 362"/>
                <a:gd name="T21" fmla="*/ 13 h 249"/>
                <a:gd name="T22" fmla="*/ 166 w 362"/>
                <a:gd name="T23" fmla="*/ 11 h 249"/>
                <a:gd name="T24" fmla="*/ 151 w 362"/>
                <a:gd name="T25" fmla="*/ 7 h 249"/>
                <a:gd name="T26" fmla="*/ 136 w 362"/>
                <a:gd name="T27" fmla="*/ 6 h 249"/>
                <a:gd name="T28" fmla="*/ 122 w 362"/>
                <a:gd name="T29" fmla="*/ 4 h 249"/>
                <a:gd name="T30" fmla="*/ 109 w 362"/>
                <a:gd name="T31" fmla="*/ 2 h 249"/>
                <a:gd name="T32" fmla="*/ 97 w 362"/>
                <a:gd name="T33" fmla="*/ 1 h 249"/>
                <a:gd name="T34" fmla="*/ 85 w 362"/>
                <a:gd name="T35" fmla="*/ 0 h 249"/>
                <a:gd name="T36" fmla="*/ 75 w 362"/>
                <a:gd name="T37" fmla="*/ 0 h 249"/>
                <a:gd name="T38" fmla="*/ 66 w 362"/>
                <a:gd name="T39" fmla="*/ 0 h 249"/>
                <a:gd name="T40" fmla="*/ 59 w 362"/>
                <a:gd name="T41" fmla="*/ 0 h 249"/>
                <a:gd name="T42" fmla="*/ 53 w 362"/>
                <a:gd name="T43" fmla="*/ 0 h 249"/>
                <a:gd name="T44" fmla="*/ 48 w 362"/>
                <a:gd name="T45" fmla="*/ 0 h 249"/>
                <a:gd name="T46" fmla="*/ 46 w 362"/>
                <a:gd name="T47" fmla="*/ 0 h 249"/>
                <a:gd name="T48" fmla="*/ 45 w 362"/>
                <a:gd name="T49" fmla="*/ 0 h 249"/>
                <a:gd name="T50" fmla="*/ 0 w 362"/>
                <a:gd name="T51" fmla="*/ 161 h 249"/>
                <a:gd name="T52" fmla="*/ 28 w 362"/>
                <a:gd name="T53" fmla="*/ 175 h 249"/>
                <a:gd name="T54" fmla="*/ 67 w 362"/>
                <a:gd name="T55" fmla="*/ 28 h 249"/>
                <a:gd name="T56" fmla="*/ 79 w 362"/>
                <a:gd name="T57" fmla="*/ 28 h 249"/>
                <a:gd name="T58" fmla="*/ 93 w 362"/>
                <a:gd name="T59" fmla="*/ 28 h 249"/>
                <a:gd name="T60" fmla="*/ 109 w 362"/>
                <a:gd name="T61" fmla="*/ 29 h 249"/>
                <a:gd name="T62" fmla="*/ 127 w 362"/>
                <a:gd name="T63" fmla="*/ 30 h 249"/>
                <a:gd name="T64" fmla="*/ 144 w 362"/>
                <a:gd name="T65" fmla="*/ 32 h 249"/>
                <a:gd name="T66" fmla="*/ 164 w 362"/>
                <a:gd name="T67" fmla="*/ 36 h 249"/>
                <a:gd name="T68" fmla="*/ 183 w 362"/>
                <a:gd name="T69" fmla="*/ 40 h 249"/>
                <a:gd name="T70" fmla="*/ 203 w 362"/>
                <a:gd name="T71" fmla="*/ 45 h 249"/>
                <a:gd name="T72" fmla="*/ 222 w 362"/>
                <a:gd name="T73" fmla="*/ 51 h 249"/>
                <a:gd name="T74" fmla="*/ 242 w 362"/>
                <a:gd name="T75" fmla="*/ 57 h 249"/>
                <a:gd name="T76" fmla="*/ 259 w 362"/>
                <a:gd name="T77" fmla="*/ 64 h 249"/>
                <a:gd name="T78" fmla="*/ 276 w 362"/>
                <a:gd name="T79" fmla="*/ 70 h 249"/>
                <a:gd name="T80" fmla="*/ 291 w 362"/>
                <a:gd name="T81" fmla="*/ 77 h 249"/>
                <a:gd name="T82" fmla="*/ 305 w 362"/>
                <a:gd name="T83" fmla="*/ 84 h 249"/>
                <a:gd name="T84" fmla="*/ 318 w 362"/>
                <a:gd name="T85" fmla="*/ 91 h 249"/>
                <a:gd name="T86" fmla="*/ 328 w 362"/>
                <a:gd name="T87" fmla="*/ 98 h 249"/>
                <a:gd name="T88" fmla="*/ 289 w 362"/>
                <a:gd name="T89" fmla="*/ 249 h 249"/>
                <a:gd name="T90" fmla="*/ 320 w 362"/>
                <a:gd name="T91" fmla="*/ 247 h 249"/>
                <a:gd name="T92" fmla="*/ 362 w 362"/>
                <a:gd name="T93" fmla="*/ 88 h 249"/>
                <a:gd name="T94" fmla="*/ 361 w 362"/>
                <a:gd name="T95" fmla="*/ 88 h 249"/>
                <a:gd name="T96" fmla="*/ 359 w 362"/>
                <a:gd name="T97" fmla="*/ 87 h 249"/>
                <a:gd name="T98" fmla="*/ 357 w 362"/>
                <a:gd name="T99" fmla="*/ 84 h 249"/>
                <a:gd name="T100" fmla="*/ 352 w 362"/>
                <a:gd name="T101" fmla="*/ 82 h 249"/>
                <a:gd name="T102" fmla="*/ 348 w 362"/>
                <a:gd name="T103" fmla="*/ 79 h 249"/>
                <a:gd name="T104" fmla="*/ 342 w 362"/>
                <a:gd name="T105" fmla="*/ 75 h 249"/>
                <a:gd name="T106" fmla="*/ 335 w 362"/>
                <a:gd name="T107" fmla="*/ 70 h 249"/>
                <a:gd name="T108" fmla="*/ 327 w 362"/>
                <a:gd name="T109" fmla="*/ 66 h 2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62"/>
                <a:gd name="T166" fmla="*/ 0 h 249"/>
                <a:gd name="T167" fmla="*/ 362 w 362"/>
                <a:gd name="T168" fmla="*/ 249 h 2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62" h="249">
                  <a:moveTo>
                    <a:pt x="327" y="66"/>
                  </a:moveTo>
                  <a:lnTo>
                    <a:pt x="317" y="60"/>
                  </a:lnTo>
                  <a:lnTo>
                    <a:pt x="305" y="54"/>
                  </a:lnTo>
                  <a:lnTo>
                    <a:pt x="293" y="49"/>
                  </a:lnTo>
                  <a:lnTo>
                    <a:pt x="279" y="43"/>
                  </a:lnTo>
                  <a:lnTo>
                    <a:pt x="264" y="37"/>
                  </a:lnTo>
                  <a:lnTo>
                    <a:pt x="249" y="31"/>
                  </a:lnTo>
                  <a:lnTo>
                    <a:pt x="231" y="26"/>
                  </a:lnTo>
                  <a:lnTo>
                    <a:pt x="214" y="21"/>
                  </a:lnTo>
                  <a:lnTo>
                    <a:pt x="198" y="16"/>
                  </a:lnTo>
                  <a:lnTo>
                    <a:pt x="182" y="13"/>
                  </a:lnTo>
                  <a:lnTo>
                    <a:pt x="166" y="11"/>
                  </a:lnTo>
                  <a:lnTo>
                    <a:pt x="151" y="7"/>
                  </a:lnTo>
                  <a:lnTo>
                    <a:pt x="136" y="6"/>
                  </a:lnTo>
                  <a:lnTo>
                    <a:pt x="122" y="4"/>
                  </a:lnTo>
                  <a:lnTo>
                    <a:pt x="109" y="2"/>
                  </a:lnTo>
                  <a:lnTo>
                    <a:pt x="97" y="1"/>
                  </a:lnTo>
                  <a:lnTo>
                    <a:pt x="85" y="0"/>
                  </a:lnTo>
                  <a:lnTo>
                    <a:pt x="75" y="0"/>
                  </a:lnTo>
                  <a:lnTo>
                    <a:pt x="66" y="0"/>
                  </a:lnTo>
                  <a:lnTo>
                    <a:pt x="59" y="0"/>
                  </a:lnTo>
                  <a:lnTo>
                    <a:pt x="53" y="0"/>
                  </a:lnTo>
                  <a:lnTo>
                    <a:pt x="48" y="0"/>
                  </a:lnTo>
                  <a:lnTo>
                    <a:pt x="46" y="0"/>
                  </a:lnTo>
                  <a:lnTo>
                    <a:pt x="45" y="0"/>
                  </a:lnTo>
                  <a:lnTo>
                    <a:pt x="0" y="161"/>
                  </a:lnTo>
                  <a:lnTo>
                    <a:pt x="28" y="175"/>
                  </a:lnTo>
                  <a:lnTo>
                    <a:pt x="67" y="28"/>
                  </a:lnTo>
                  <a:lnTo>
                    <a:pt x="79" y="28"/>
                  </a:lnTo>
                  <a:lnTo>
                    <a:pt x="93" y="28"/>
                  </a:lnTo>
                  <a:lnTo>
                    <a:pt x="109" y="29"/>
                  </a:lnTo>
                  <a:lnTo>
                    <a:pt x="127" y="30"/>
                  </a:lnTo>
                  <a:lnTo>
                    <a:pt x="144" y="32"/>
                  </a:lnTo>
                  <a:lnTo>
                    <a:pt x="164" y="36"/>
                  </a:lnTo>
                  <a:lnTo>
                    <a:pt x="183" y="40"/>
                  </a:lnTo>
                  <a:lnTo>
                    <a:pt x="203" y="45"/>
                  </a:lnTo>
                  <a:lnTo>
                    <a:pt x="222" y="51"/>
                  </a:lnTo>
                  <a:lnTo>
                    <a:pt x="242" y="57"/>
                  </a:lnTo>
                  <a:lnTo>
                    <a:pt x="259" y="64"/>
                  </a:lnTo>
                  <a:lnTo>
                    <a:pt x="276" y="70"/>
                  </a:lnTo>
                  <a:lnTo>
                    <a:pt x="291" y="77"/>
                  </a:lnTo>
                  <a:lnTo>
                    <a:pt x="305" y="84"/>
                  </a:lnTo>
                  <a:lnTo>
                    <a:pt x="318" y="91"/>
                  </a:lnTo>
                  <a:lnTo>
                    <a:pt x="328" y="98"/>
                  </a:lnTo>
                  <a:lnTo>
                    <a:pt x="289" y="249"/>
                  </a:lnTo>
                  <a:lnTo>
                    <a:pt x="320" y="247"/>
                  </a:lnTo>
                  <a:lnTo>
                    <a:pt x="362" y="88"/>
                  </a:lnTo>
                  <a:lnTo>
                    <a:pt x="361" y="88"/>
                  </a:lnTo>
                  <a:lnTo>
                    <a:pt x="359" y="87"/>
                  </a:lnTo>
                  <a:lnTo>
                    <a:pt x="357" y="84"/>
                  </a:lnTo>
                  <a:lnTo>
                    <a:pt x="352" y="82"/>
                  </a:lnTo>
                  <a:lnTo>
                    <a:pt x="348" y="79"/>
                  </a:lnTo>
                  <a:lnTo>
                    <a:pt x="342" y="75"/>
                  </a:lnTo>
                  <a:lnTo>
                    <a:pt x="335" y="70"/>
                  </a:lnTo>
                  <a:lnTo>
                    <a:pt x="327" y="6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7" name="Freeform 63"/>
            <p:cNvSpPr>
              <a:spLocks/>
            </p:cNvSpPr>
            <p:nvPr/>
          </p:nvSpPr>
          <p:spPr bwMode="auto">
            <a:xfrm>
              <a:off x="1384" y="2902"/>
              <a:ext cx="111" cy="36"/>
            </a:xfrm>
            <a:custGeom>
              <a:avLst/>
              <a:gdLst>
                <a:gd name="T0" fmla="*/ 211 w 223"/>
                <a:gd name="T1" fmla="*/ 52 h 70"/>
                <a:gd name="T2" fmla="*/ 203 w 223"/>
                <a:gd name="T3" fmla="*/ 52 h 70"/>
                <a:gd name="T4" fmla="*/ 194 w 223"/>
                <a:gd name="T5" fmla="*/ 52 h 70"/>
                <a:gd name="T6" fmla="*/ 182 w 223"/>
                <a:gd name="T7" fmla="*/ 51 h 70"/>
                <a:gd name="T8" fmla="*/ 170 w 223"/>
                <a:gd name="T9" fmla="*/ 49 h 70"/>
                <a:gd name="T10" fmla="*/ 155 w 223"/>
                <a:gd name="T11" fmla="*/ 47 h 70"/>
                <a:gd name="T12" fmla="*/ 140 w 223"/>
                <a:gd name="T13" fmla="*/ 45 h 70"/>
                <a:gd name="T14" fmla="*/ 124 w 223"/>
                <a:gd name="T15" fmla="*/ 41 h 70"/>
                <a:gd name="T16" fmla="*/ 107 w 223"/>
                <a:gd name="T17" fmla="*/ 37 h 70"/>
                <a:gd name="T18" fmla="*/ 91 w 223"/>
                <a:gd name="T19" fmla="*/ 32 h 70"/>
                <a:gd name="T20" fmla="*/ 78 w 223"/>
                <a:gd name="T21" fmla="*/ 28 h 70"/>
                <a:gd name="T22" fmla="*/ 63 w 223"/>
                <a:gd name="T23" fmla="*/ 23 h 70"/>
                <a:gd name="T24" fmla="*/ 50 w 223"/>
                <a:gd name="T25" fmla="*/ 18 h 70"/>
                <a:gd name="T26" fmla="*/ 38 w 223"/>
                <a:gd name="T27" fmla="*/ 14 h 70"/>
                <a:gd name="T28" fmla="*/ 28 w 223"/>
                <a:gd name="T29" fmla="*/ 9 h 70"/>
                <a:gd name="T30" fmla="*/ 19 w 223"/>
                <a:gd name="T31" fmla="*/ 5 h 70"/>
                <a:gd name="T32" fmla="*/ 12 w 223"/>
                <a:gd name="T33" fmla="*/ 0 h 70"/>
                <a:gd name="T34" fmla="*/ 7 w 223"/>
                <a:gd name="T35" fmla="*/ 1 h 70"/>
                <a:gd name="T36" fmla="*/ 4 w 223"/>
                <a:gd name="T37" fmla="*/ 2 h 70"/>
                <a:gd name="T38" fmla="*/ 1 w 223"/>
                <a:gd name="T39" fmla="*/ 3 h 70"/>
                <a:gd name="T40" fmla="*/ 0 w 223"/>
                <a:gd name="T41" fmla="*/ 6 h 70"/>
                <a:gd name="T42" fmla="*/ 1 w 223"/>
                <a:gd name="T43" fmla="*/ 10 h 70"/>
                <a:gd name="T44" fmla="*/ 7 w 223"/>
                <a:gd name="T45" fmla="*/ 15 h 70"/>
                <a:gd name="T46" fmla="*/ 16 w 223"/>
                <a:gd name="T47" fmla="*/ 22 h 70"/>
                <a:gd name="T48" fmla="*/ 29 w 223"/>
                <a:gd name="T49" fmla="*/ 28 h 70"/>
                <a:gd name="T50" fmla="*/ 45 w 223"/>
                <a:gd name="T51" fmla="*/ 35 h 70"/>
                <a:gd name="T52" fmla="*/ 64 w 223"/>
                <a:gd name="T53" fmla="*/ 41 h 70"/>
                <a:gd name="T54" fmla="*/ 84 w 223"/>
                <a:gd name="T55" fmla="*/ 48 h 70"/>
                <a:gd name="T56" fmla="*/ 106 w 223"/>
                <a:gd name="T57" fmla="*/ 54 h 70"/>
                <a:gd name="T58" fmla="*/ 128 w 223"/>
                <a:gd name="T59" fmla="*/ 60 h 70"/>
                <a:gd name="T60" fmla="*/ 150 w 223"/>
                <a:gd name="T61" fmla="*/ 64 h 70"/>
                <a:gd name="T62" fmla="*/ 169 w 223"/>
                <a:gd name="T63" fmla="*/ 67 h 70"/>
                <a:gd name="T64" fmla="*/ 186 w 223"/>
                <a:gd name="T65" fmla="*/ 69 h 70"/>
                <a:gd name="T66" fmla="*/ 201 w 223"/>
                <a:gd name="T67" fmla="*/ 70 h 70"/>
                <a:gd name="T68" fmla="*/ 211 w 223"/>
                <a:gd name="T69" fmla="*/ 69 h 70"/>
                <a:gd name="T70" fmla="*/ 219 w 223"/>
                <a:gd name="T71" fmla="*/ 68 h 70"/>
                <a:gd name="T72" fmla="*/ 223 w 223"/>
                <a:gd name="T73" fmla="*/ 64 h 70"/>
                <a:gd name="T74" fmla="*/ 223 w 223"/>
                <a:gd name="T75" fmla="*/ 62 h 70"/>
                <a:gd name="T76" fmla="*/ 220 w 223"/>
                <a:gd name="T77" fmla="*/ 59 h 70"/>
                <a:gd name="T78" fmla="*/ 217 w 223"/>
                <a:gd name="T79" fmla="*/ 55 h 70"/>
                <a:gd name="T80" fmla="*/ 211 w 223"/>
                <a:gd name="T81" fmla="*/ 52 h 7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3"/>
                <a:gd name="T124" fmla="*/ 0 h 70"/>
                <a:gd name="T125" fmla="*/ 223 w 223"/>
                <a:gd name="T126" fmla="*/ 70 h 7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3" h="70">
                  <a:moveTo>
                    <a:pt x="211" y="52"/>
                  </a:moveTo>
                  <a:lnTo>
                    <a:pt x="203" y="52"/>
                  </a:lnTo>
                  <a:lnTo>
                    <a:pt x="194" y="52"/>
                  </a:lnTo>
                  <a:lnTo>
                    <a:pt x="182" y="51"/>
                  </a:lnTo>
                  <a:lnTo>
                    <a:pt x="170" y="49"/>
                  </a:lnTo>
                  <a:lnTo>
                    <a:pt x="155" y="47"/>
                  </a:lnTo>
                  <a:lnTo>
                    <a:pt x="140" y="45"/>
                  </a:lnTo>
                  <a:lnTo>
                    <a:pt x="124" y="41"/>
                  </a:lnTo>
                  <a:lnTo>
                    <a:pt x="107" y="37"/>
                  </a:lnTo>
                  <a:lnTo>
                    <a:pt x="91" y="32"/>
                  </a:lnTo>
                  <a:lnTo>
                    <a:pt x="78" y="28"/>
                  </a:lnTo>
                  <a:lnTo>
                    <a:pt x="63" y="23"/>
                  </a:lnTo>
                  <a:lnTo>
                    <a:pt x="50" y="18"/>
                  </a:lnTo>
                  <a:lnTo>
                    <a:pt x="38" y="14"/>
                  </a:lnTo>
                  <a:lnTo>
                    <a:pt x="28" y="9"/>
                  </a:lnTo>
                  <a:lnTo>
                    <a:pt x="19" y="5"/>
                  </a:lnTo>
                  <a:lnTo>
                    <a:pt x="12" y="0"/>
                  </a:lnTo>
                  <a:lnTo>
                    <a:pt x="7" y="1"/>
                  </a:lnTo>
                  <a:lnTo>
                    <a:pt x="4" y="2"/>
                  </a:lnTo>
                  <a:lnTo>
                    <a:pt x="1" y="3"/>
                  </a:lnTo>
                  <a:lnTo>
                    <a:pt x="0" y="6"/>
                  </a:lnTo>
                  <a:lnTo>
                    <a:pt x="1" y="10"/>
                  </a:lnTo>
                  <a:lnTo>
                    <a:pt x="7" y="15"/>
                  </a:lnTo>
                  <a:lnTo>
                    <a:pt x="16" y="22"/>
                  </a:lnTo>
                  <a:lnTo>
                    <a:pt x="29" y="28"/>
                  </a:lnTo>
                  <a:lnTo>
                    <a:pt x="45" y="35"/>
                  </a:lnTo>
                  <a:lnTo>
                    <a:pt x="64" y="41"/>
                  </a:lnTo>
                  <a:lnTo>
                    <a:pt x="84" y="48"/>
                  </a:lnTo>
                  <a:lnTo>
                    <a:pt x="106" y="54"/>
                  </a:lnTo>
                  <a:lnTo>
                    <a:pt x="128" y="60"/>
                  </a:lnTo>
                  <a:lnTo>
                    <a:pt x="150" y="64"/>
                  </a:lnTo>
                  <a:lnTo>
                    <a:pt x="169" y="67"/>
                  </a:lnTo>
                  <a:lnTo>
                    <a:pt x="186" y="69"/>
                  </a:lnTo>
                  <a:lnTo>
                    <a:pt x="201" y="70"/>
                  </a:lnTo>
                  <a:lnTo>
                    <a:pt x="211" y="69"/>
                  </a:lnTo>
                  <a:lnTo>
                    <a:pt x="219" y="68"/>
                  </a:lnTo>
                  <a:lnTo>
                    <a:pt x="223" y="64"/>
                  </a:lnTo>
                  <a:lnTo>
                    <a:pt x="223" y="62"/>
                  </a:lnTo>
                  <a:lnTo>
                    <a:pt x="220" y="59"/>
                  </a:lnTo>
                  <a:lnTo>
                    <a:pt x="217" y="55"/>
                  </a:lnTo>
                  <a:lnTo>
                    <a:pt x="211"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8" name="Freeform 64"/>
            <p:cNvSpPr>
              <a:spLocks/>
            </p:cNvSpPr>
            <p:nvPr/>
          </p:nvSpPr>
          <p:spPr bwMode="auto">
            <a:xfrm>
              <a:off x="1365" y="2917"/>
              <a:ext cx="18" cy="49"/>
            </a:xfrm>
            <a:custGeom>
              <a:avLst/>
              <a:gdLst>
                <a:gd name="T0" fmla="*/ 5 w 36"/>
                <a:gd name="T1" fmla="*/ 98 h 98"/>
                <a:gd name="T2" fmla="*/ 7 w 36"/>
                <a:gd name="T3" fmla="*/ 98 h 98"/>
                <a:gd name="T4" fmla="*/ 11 w 36"/>
                <a:gd name="T5" fmla="*/ 97 h 98"/>
                <a:gd name="T6" fmla="*/ 13 w 36"/>
                <a:gd name="T7" fmla="*/ 95 h 98"/>
                <a:gd name="T8" fmla="*/ 14 w 36"/>
                <a:gd name="T9" fmla="*/ 92 h 98"/>
                <a:gd name="T10" fmla="*/ 36 w 36"/>
                <a:gd name="T11" fmla="*/ 9 h 98"/>
                <a:gd name="T12" fmla="*/ 36 w 36"/>
                <a:gd name="T13" fmla="*/ 6 h 98"/>
                <a:gd name="T14" fmla="*/ 36 w 36"/>
                <a:gd name="T15" fmla="*/ 3 h 98"/>
                <a:gd name="T16" fmla="*/ 34 w 36"/>
                <a:gd name="T17" fmla="*/ 1 h 98"/>
                <a:gd name="T18" fmla="*/ 31 w 36"/>
                <a:gd name="T19" fmla="*/ 0 h 98"/>
                <a:gd name="T20" fmla="*/ 31 w 36"/>
                <a:gd name="T21" fmla="*/ 0 h 98"/>
                <a:gd name="T22" fmla="*/ 28 w 36"/>
                <a:gd name="T23" fmla="*/ 0 h 98"/>
                <a:gd name="T24" fmla="*/ 26 w 36"/>
                <a:gd name="T25" fmla="*/ 1 h 98"/>
                <a:gd name="T26" fmla="*/ 23 w 36"/>
                <a:gd name="T27" fmla="*/ 2 h 98"/>
                <a:gd name="T28" fmla="*/ 22 w 36"/>
                <a:gd name="T29" fmla="*/ 6 h 98"/>
                <a:gd name="T30" fmla="*/ 0 w 36"/>
                <a:gd name="T31" fmla="*/ 88 h 98"/>
                <a:gd name="T32" fmla="*/ 0 w 36"/>
                <a:gd name="T33" fmla="*/ 92 h 98"/>
                <a:gd name="T34" fmla="*/ 1 w 36"/>
                <a:gd name="T35" fmla="*/ 94 h 98"/>
                <a:gd name="T36" fmla="*/ 3 w 36"/>
                <a:gd name="T37" fmla="*/ 97 h 98"/>
                <a:gd name="T38" fmla="*/ 5 w 36"/>
                <a:gd name="T39" fmla="*/ 98 h 98"/>
                <a:gd name="T40" fmla="*/ 5 w 36"/>
                <a:gd name="T41" fmla="*/ 98 h 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8"/>
                <a:gd name="T65" fmla="*/ 36 w 36"/>
                <a:gd name="T66" fmla="*/ 98 h 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8">
                  <a:moveTo>
                    <a:pt x="5" y="98"/>
                  </a:moveTo>
                  <a:lnTo>
                    <a:pt x="7" y="98"/>
                  </a:lnTo>
                  <a:lnTo>
                    <a:pt x="11" y="97"/>
                  </a:lnTo>
                  <a:lnTo>
                    <a:pt x="13" y="95"/>
                  </a:lnTo>
                  <a:lnTo>
                    <a:pt x="14" y="92"/>
                  </a:lnTo>
                  <a:lnTo>
                    <a:pt x="36" y="9"/>
                  </a:lnTo>
                  <a:lnTo>
                    <a:pt x="36" y="6"/>
                  </a:lnTo>
                  <a:lnTo>
                    <a:pt x="36" y="3"/>
                  </a:lnTo>
                  <a:lnTo>
                    <a:pt x="34" y="1"/>
                  </a:lnTo>
                  <a:lnTo>
                    <a:pt x="31" y="0"/>
                  </a:lnTo>
                  <a:lnTo>
                    <a:pt x="28" y="0"/>
                  </a:lnTo>
                  <a:lnTo>
                    <a:pt x="26" y="1"/>
                  </a:lnTo>
                  <a:lnTo>
                    <a:pt x="23" y="2"/>
                  </a:lnTo>
                  <a:lnTo>
                    <a:pt x="22" y="6"/>
                  </a:lnTo>
                  <a:lnTo>
                    <a:pt x="0" y="88"/>
                  </a:lnTo>
                  <a:lnTo>
                    <a:pt x="0" y="92"/>
                  </a:lnTo>
                  <a:lnTo>
                    <a:pt x="1" y="94"/>
                  </a:lnTo>
                  <a:lnTo>
                    <a:pt x="3" y="97"/>
                  </a:lnTo>
                  <a:lnTo>
                    <a:pt x="5"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59" name="Freeform 65"/>
            <p:cNvSpPr>
              <a:spLocks/>
            </p:cNvSpPr>
            <p:nvPr/>
          </p:nvSpPr>
          <p:spPr bwMode="auto">
            <a:xfrm>
              <a:off x="1470" y="2950"/>
              <a:ext cx="18" cy="48"/>
            </a:xfrm>
            <a:custGeom>
              <a:avLst/>
              <a:gdLst>
                <a:gd name="T0" fmla="*/ 5 w 36"/>
                <a:gd name="T1" fmla="*/ 97 h 97"/>
                <a:gd name="T2" fmla="*/ 7 w 36"/>
                <a:gd name="T3" fmla="*/ 97 h 97"/>
                <a:gd name="T4" fmla="*/ 10 w 36"/>
                <a:gd name="T5" fmla="*/ 96 h 97"/>
                <a:gd name="T6" fmla="*/ 13 w 36"/>
                <a:gd name="T7" fmla="*/ 95 h 97"/>
                <a:gd name="T8" fmla="*/ 14 w 36"/>
                <a:gd name="T9" fmla="*/ 93 h 97"/>
                <a:gd name="T10" fmla="*/ 36 w 36"/>
                <a:gd name="T11" fmla="*/ 9 h 97"/>
                <a:gd name="T12" fmla="*/ 36 w 36"/>
                <a:gd name="T13" fmla="*/ 6 h 97"/>
                <a:gd name="T14" fmla="*/ 36 w 36"/>
                <a:gd name="T15" fmla="*/ 4 h 97"/>
                <a:gd name="T16" fmla="*/ 33 w 36"/>
                <a:gd name="T17" fmla="*/ 2 h 97"/>
                <a:gd name="T18" fmla="*/ 31 w 36"/>
                <a:gd name="T19" fmla="*/ 0 h 97"/>
                <a:gd name="T20" fmla="*/ 31 w 36"/>
                <a:gd name="T21" fmla="*/ 0 h 97"/>
                <a:gd name="T22" fmla="*/ 28 w 36"/>
                <a:gd name="T23" fmla="*/ 0 h 97"/>
                <a:gd name="T24" fmla="*/ 25 w 36"/>
                <a:gd name="T25" fmla="*/ 0 h 97"/>
                <a:gd name="T26" fmla="*/ 23 w 36"/>
                <a:gd name="T27" fmla="*/ 3 h 97"/>
                <a:gd name="T28" fmla="*/ 22 w 36"/>
                <a:gd name="T29" fmla="*/ 5 h 97"/>
                <a:gd name="T30" fmla="*/ 0 w 36"/>
                <a:gd name="T31" fmla="*/ 89 h 97"/>
                <a:gd name="T32" fmla="*/ 0 w 36"/>
                <a:gd name="T33" fmla="*/ 91 h 97"/>
                <a:gd name="T34" fmla="*/ 1 w 36"/>
                <a:gd name="T35" fmla="*/ 94 h 97"/>
                <a:gd name="T36" fmla="*/ 2 w 36"/>
                <a:gd name="T37" fmla="*/ 96 h 97"/>
                <a:gd name="T38" fmla="*/ 5 w 36"/>
                <a:gd name="T39" fmla="*/ 97 h 97"/>
                <a:gd name="T40" fmla="*/ 5 w 36"/>
                <a:gd name="T41" fmla="*/ 97 h 9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6"/>
                <a:gd name="T64" fmla="*/ 0 h 97"/>
                <a:gd name="T65" fmla="*/ 36 w 36"/>
                <a:gd name="T66" fmla="*/ 97 h 97"/>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6" h="97">
                  <a:moveTo>
                    <a:pt x="5" y="97"/>
                  </a:moveTo>
                  <a:lnTo>
                    <a:pt x="7" y="97"/>
                  </a:lnTo>
                  <a:lnTo>
                    <a:pt x="10" y="96"/>
                  </a:lnTo>
                  <a:lnTo>
                    <a:pt x="13" y="95"/>
                  </a:lnTo>
                  <a:lnTo>
                    <a:pt x="14" y="93"/>
                  </a:lnTo>
                  <a:lnTo>
                    <a:pt x="36" y="9"/>
                  </a:lnTo>
                  <a:lnTo>
                    <a:pt x="36" y="6"/>
                  </a:lnTo>
                  <a:lnTo>
                    <a:pt x="36" y="4"/>
                  </a:lnTo>
                  <a:lnTo>
                    <a:pt x="33" y="2"/>
                  </a:lnTo>
                  <a:lnTo>
                    <a:pt x="31" y="0"/>
                  </a:lnTo>
                  <a:lnTo>
                    <a:pt x="28" y="0"/>
                  </a:lnTo>
                  <a:lnTo>
                    <a:pt x="25" y="0"/>
                  </a:lnTo>
                  <a:lnTo>
                    <a:pt x="23" y="3"/>
                  </a:lnTo>
                  <a:lnTo>
                    <a:pt x="22" y="5"/>
                  </a:lnTo>
                  <a:lnTo>
                    <a:pt x="0" y="89"/>
                  </a:lnTo>
                  <a:lnTo>
                    <a:pt x="0" y="91"/>
                  </a:lnTo>
                  <a:lnTo>
                    <a:pt x="1" y="94"/>
                  </a:lnTo>
                  <a:lnTo>
                    <a:pt x="2" y="96"/>
                  </a:lnTo>
                  <a:lnTo>
                    <a:pt x="5" y="9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0" name="Freeform 66"/>
            <p:cNvSpPr>
              <a:spLocks/>
            </p:cNvSpPr>
            <p:nvPr/>
          </p:nvSpPr>
          <p:spPr bwMode="auto">
            <a:xfrm>
              <a:off x="1377" y="2927"/>
              <a:ext cx="19" cy="52"/>
            </a:xfrm>
            <a:custGeom>
              <a:avLst/>
              <a:gdLst>
                <a:gd name="T0" fmla="*/ 5 w 37"/>
                <a:gd name="T1" fmla="*/ 104 h 104"/>
                <a:gd name="T2" fmla="*/ 7 w 37"/>
                <a:gd name="T3" fmla="*/ 104 h 104"/>
                <a:gd name="T4" fmla="*/ 11 w 37"/>
                <a:gd name="T5" fmla="*/ 103 h 104"/>
                <a:gd name="T6" fmla="*/ 12 w 37"/>
                <a:gd name="T7" fmla="*/ 101 h 104"/>
                <a:gd name="T8" fmla="*/ 13 w 37"/>
                <a:gd name="T9" fmla="*/ 98 h 104"/>
                <a:gd name="T10" fmla="*/ 37 w 37"/>
                <a:gd name="T11" fmla="*/ 8 h 104"/>
                <a:gd name="T12" fmla="*/ 37 w 37"/>
                <a:gd name="T13" fmla="*/ 6 h 104"/>
                <a:gd name="T14" fmla="*/ 37 w 37"/>
                <a:gd name="T15" fmla="*/ 3 h 104"/>
                <a:gd name="T16" fmla="*/ 35 w 37"/>
                <a:gd name="T17" fmla="*/ 1 h 104"/>
                <a:gd name="T18" fmla="*/ 33 w 37"/>
                <a:gd name="T19" fmla="*/ 0 h 104"/>
                <a:gd name="T20" fmla="*/ 33 w 37"/>
                <a:gd name="T21" fmla="*/ 0 h 104"/>
                <a:gd name="T22" fmla="*/ 30 w 37"/>
                <a:gd name="T23" fmla="*/ 0 h 104"/>
                <a:gd name="T24" fmla="*/ 28 w 37"/>
                <a:gd name="T25" fmla="*/ 0 h 104"/>
                <a:gd name="T26" fmla="*/ 26 w 37"/>
                <a:gd name="T27" fmla="*/ 3 h 104"/>
                <a:gd name="T28" fmla="*/ 25 w 37"/>
                <a:gd name="T29" fmla="*/ 5 h 104"/>
                <a:gd name="T30" fmla="*/ 0 w 37"/>
                <a:gd name="T31" fmla="*/ 95 h 104"/>
                <a:gd name="T32" fmla="*/ 0 w 37"/>
                <a:gd name="T33" fmla="*/ 98 h 104"/>
                <a:gd name="T34" fmla="*/ 2 w 37"/>
                <a:gd name="T35" fmla="*/ 101 h 104"/>
                <a:gd name="T36" fmla="*/ 3 w 37"/>
                <a:gd name="T37" fmla="*/ 103 h 104"/>
                <a:gd name="T38" fmla="*/ 5 w 37"/>
                <a:gd name="T39" fmla="*/ 104 h 104"/>
                <a:gd name="T40" fmla="*/ 5 w 37"/>
                <a:gd name="T41" fmla="*/ 104 h 10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7"/>
                <a:gd name="T64" fmla="*/ 0 h 104"/>
                <a:gd name="T65" fmla="*/ 37 w 37"/>
                <a:gd name="T66" fmla="*/ 104 h 10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7" h="104">
                  <a:moveTo>
                    <a:pt x="5" y="104"/>
                  </a:moveTo>
                  <a:lnTo>
                    <a:pt x="7" y="104"/>
                  </a:lnTo>
                  <a:lnTo>
                    <a:pt x="11" y="103"/>
                  </a:lnTo>
                  <a:lnTo>
                    <a:pt x="12" y="101"/>
                  </a:lnTo>
                  <a:lnTo>
                    <a:pt x="13" y="98"/>
                  </a:lnTo>
                  <a:lnTo>
                    <a:pt x="37" y="8"/>
                  </a:lnTo>
                  <a:lnTo>
                    <a:pt x="37" y="6"/>
                  </a:lnTo>
                  <a:lnTo>
                    <a:pt x="37" y="3"/>
                  </a:lnTo>
                  <a:lnTo>
                    <a:pt x="35" y="1"/>
                  </a:lnTo>
                  <a:lnTo>
                    <a:pt x="33" y="0"/>
                  </a:lnTo>
                  <a:lnTo>
                    <a:pt x="30" y="0"/>
                  </a:lnTo>
                  <a:lnTo>
                    <a:pt x="28" y="0"/>
                  </a:lnTo>
                  <a:lnTo>
                    <a:pt x="26" y="3"/>
                  </a:lnTo>
                  <a:lnTo>
                    <a:pt x="25" y="5"/>
                  </a:lnTo>
                  <a:lnTo>
                    <a:pt x="0" y="95"/>
                  </a:lnTo>
                  <a:lnTo>
                    <a:pt x="0" y="98"/>
                  </a:lnTo>
                  <a:lnTo>
                    <a:pt x="2" y="101"/>
                  </a:lnTo>
                  <a:lnTo>
                    <a:pt x="3" y="103"/>
                  </a:lnTo>
                  <a:lnTo>
                    <a:pt x="5" y="1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1" name="Freeform 67"/>
            <p:cNvSpPr>
              <a:spLocks/>
            </p:cNvSpPr>
            <p:nvPr/>
          </p:nvSpPr>
          <p:spPr bwMode="auto">
            <a:xfrm>
              <a:off x="1175" y="3343"/>
              <a:ext cx="241" cy="247"/>
            </a:xfrm>
            <a:custGeom>
              <a:avLst/>
              <a:gdLst>
                <a:gd name="T0" fmla="*/ 407 w 483"/>
                <a:gd name="T1" fmla="*/ 390 h 493"/>
                <a:gd name="T2" fmla="*/ 384 w 483"/>
                <a:gd name="T3" fmla="*/ 413 h 493"/>
                <a:gd name="T4" fmla="*/ 358 w 483"/>
                <a:gd name="T5" fmla="*/ 433 h 493"/>
                <a:gd name="T6" fmla="*/ 330 w 483"/>
                <a:gd name="T7" fmla="*/ 449 h 493"/>
                <a:gd name="T8" fmla="*/ 300 w 483"/>
                <a:gd name="T9" fmla="*/ 460 h 493"/>
                <a:gd name="T10" fmla="*/ 269 w 483"/>
                <a:gd name="T11" fmla="*/ 466 h 493"/>
                <a:gd name="T12" fmla="*/ 235 w 483"/>
                <a:gd name="T13" fmla="*/ 469 h 493"/>
                <a:gd name="T14" fmla="*/ 202 w 483"/>
                <a:gd name="T15" fmla="*/ 465 h 493"/>
                <a:gd name="T16" fmla="*/ 165 w 483"/>
                <a:gd name="T17" fmla="*/ 455 h 493"/>
                <a:gd name="T18" fmla="*/ 126 w 483"/>
                <a:gd name="T19" fmla="*/ 435 h 493"/>
                <a:gd name="T20" fmla="*/ 92 w 483"/>
                <a:gd name="T21" fmla="*/ 409 h 493"/>
                <a:gd name="T22" fmla="*/ 65 w 483"/>
                <a:gd name="T23" fmla="*/ 376 h 493"/>
                <a:gd name="T24" fmla="*/ 44 w 483"/>
                <a:gd name="T25" fmla="*/ 339 h 493"/>
                <a:gd name="T26" fmla="*/ 30 w 483"/>
                <a:gd name="T27" fmla="*/ 299 h 493"/>
                <a:gd name="T28" fmla="*/ 24 w 483"/>
                <a:gd name="T29" fmla="*/ 256 h 493"/>
                <a:gd name="T30" fmla="*/ 27 w 483"/>
                <a:gd name="T31" fmla="*/ 212 h 493"/>
                <a:gd name="T32" fmla="*/ 38 w 483"/>
                <a:gd name="T33" fmla="*/ 168 h 493"/>
                <a:gd name="T34" fmla="*/ 58 w 483"/>
                <a:gd name="T35" fmla="*/ 129 h 493"/>
                <a:gd name="T36" fmla="*/ 84 w 483"/>
                <a:gd name="T37" fmla="*/ 94 h 493"/>
                <a:gd name="T38" fmla="*/ 116 w 483"/>
                <a:gd name="T39" fmla="*/ 65 h 493"/>
                <a:gd name="T40" fmla="*/ 152 w 483"/>
                <a:gd name="T41" fmla="*/ 44 h 493"/>
                <a:gd name="T42" fmla="*/ 193 w 483"/>
                <a:gd name="T43" fmla="*/ 29 h 493"/>
                <a:gd name="T44" fmla="*/ 234 w 483"/>
                <a:gd name="T45" fmla="*/ 24 h 493"/>
                <a:gd name="T46" fmla="*/ 278 w 483"/>
                <a:gd name="T47" fmla="*/ 26 h 493"/>
                <a:gd name="T48" fmla="*/ 332 w 483"/>
                <a:gd name="T49" fmla="*/ 42 h 493"/>
                <a:gd name="T50" fmla="*/ 387 w 483"/>
                <a:gd name="T51" fmla="*/ 78 h 493"/>
                <a:gd name="T52" fmla="*/ 429 w 483"/>
                <a:gd name="T53" fmla="*/ 127 h 493"/>
                <a:gd name="T54" fmla="*/ 454 w 483"/>
                <a:gd name="T55" fmla="*/ 187 h 493"/>
                <a:gd name="T56" fmla="*/ 483 w 483"/>
                <a:gd name="T57" fmla="*/ 210 h 493"/>
                <a:gd name="T58" fmla="*/ 463 w 483"/>
                <a:gd name="T59" fmla="*/ 142 h 493"/>
                <a:gd name="T60" fmla="*/ 426 w 483"/>
                <a:gd name="T61" fmla="*/ 82 h 493"/>
                <a:gd name="T62" fmla="*/ 372 w 483"/>
                <a:gd name="T63" fmla="*/ 36 h 493"/>
                <a:gd name="T64" fmla="*/ 305 w 483"/>
                <a:gd name="T65" fmla="*/ 6 h 493"/>
                <a:gd name="T66" fmla="*/ 257 w 483"/>
                <a:gd name="T67" fmla="*/ 0 h 493"/>
                <a:gd name="T68" fmla="*/ 210 w 483"/>
                <a:gd name="T69" fmla="*/ 2 h 493"/>
                <a:gd name="T70" fmla="*/ 164 w 483"/>
                <a:gd name="T71" fmla="*/ 13 h 493"/>
                <a:gd name="T72" fmla="*/ 121 w 483"/>
                <a:gd name="T73" fmla="*/ 33 h 493"/>
                <a:gd name="T74" fmla="*/ 83 w 483"/>
                <a:gd name="T75" fmla="*/ 61 h 493"/>
                <a:gd name="T76" fmla="*/ 51 w 483"/>
                <a:gd name="T77" fmla="*/ 95 h 493"/>
                <a:gd name="T78" fmla="*/ 25 w 483"/>
                <a:gd name="T79" fmla="*/ 137 h 493"/>
                <a:gd name="T80" fmla="*/ 8 w 483"/>
                <a:gd name="T81" fmla="*/ 184 h 493"/>
                <a:gd name="T82" fmla="*/ 0 w 483"/>
                <a:gd name="T83" fmla="*/ 233 h 493"/>
                <a:gd name="T84" fmla="*/ 2 w 483"/>
                <a:gd name="T85" fmla="*/ 282 h 493"/>
                <a:gd name="T86" fmla="*/ 13 w 483"/>
                <a:gd name="T87" fmla="*/ 328 h 493"/>
                <a:gd name="T88" fmla="*/ 32 w 483"/>
                <a:gd name="T89" fmla="*/ 371 h 493"/>
                <a:gd name="T90" fmla="*/ 59 w 483"/>
                <a:gd name="T91" fmla="*/ 409 h 493"/>
                <a:gd name="T92" fmla="*/ 92 w 483"/>
                <a:gd name="T93" fmla="*/ 442 h 493"/>
                <a:gd name="T94" fmla="*/ 133 w 483"/>
                <a:gd name="T95" fmla="*/ 467 h 493"/>
                <a:gd name="T96" fmla="*/ 179 w 483"/>
                <a:gd name="T97" fmla="*/ 485 h 493"/>
                <a:gd name="T98" fmla="*/ 214 w 483"/>
                <a:gd name="T99" fmla="*/ 492 h 493"/>
                <a:gd name="T100" fmla="*/ 251 w 483"/>
                <a:gd name="T101" fmla="*/ 493 h 493"/>
                <a:gd name="T102" fmla="*/ 286 w 483"/>
                <a:gd name="T103" fmla="*/ 488 h 493"/>
                <a:gd name="T104" fmla="*/ 319 w 483"/>
                <a:gd name="T105" fmla="*/ 479 h 493"/>
                <a:gd name="T106" fmla="*/ 352 w 483"/>
                <a:gd name="T107" fmla="*/ 465 h 493"/>
                <a:gd name="T108" fmla="*/ 381 w 483"/>
                <a:gd name="T109" fmla="*/ 448 h 493"/>
                <a:gd name="T110" fmla="*/ 408 w 483"/>
                <a:gd name="T111" fmla="*/ 425 h 493"/>
                <a:gd name="T112" fmla="*/ 432 w 483"/>
                <a:gd name="T113" fmla="*/ 399 h 49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3"/>
                <a:gd name="T172" fmla="*/ 0 h 493"/>
                <a:gd name="T173" fmla="*/ 483 w 483"/>
                <a:gd name="T174" fmla="*/ 493 h 49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3" h="493">
                  <a:moveTo>
                    <a:pt x="417" y="377"/>
                  </a:moveTo>
                  <a:lnTo>
                    <a:pt x="407" y="390"/>
                  </a:lnTo>
                  <a:lnTo>
                    <a:pt x="396" y="403"/>
                  </a:lnTo>
                  <a:lnTo>
                    <a:pt x="384" y="413"/>
                  </a:lnTo>
                  <a:lnTo>
                    <a:pt x="371" y="424"/>
                  </a:lnTo>
                  <a:lnTo>
                    <a:pt x="358" y="433"/>
                  </a:lnTo>
                  <a:lnTo>
                    <a:pt x="345" y="442"/>
                  </a:lnTo>
                  <a:lnTo>
                    <a:pt x="330" y="449"/>
                  </a:lnTo>
                  <a:lnTo>
                    <a:pt x="316" y="455"/>
                  </a:lnTo>
                  <a:lnTo>
                    <a:pt x="300" y="460"/>
                  </a:lnTo>
                  <a:lnTo>
                    <a:pt x="285" y="464"/>
                  </a:lnTo>
                  <a:lnTo>
                    <a:pt x="269" y="466"/>
                  </a:lnTo>
                  <a:lnTo>
                    <a:pt x="252" y="469"/>
                  </a:lnTo>
                  <a:lnTo>
                    <a:pt x="235" y="469"/>
                  </a:lnTo>
                  <a:lnTo>
                    <a:pt x="219" y="467"/>
                  </a:lnTo>
                  <a:lnTo>
                    <a:pt x="202" y="465"/>
                  </a:lnTo>
                  <a:lnTo>
                    <a:pt x="186" y="462"/>
                  </a:lnTo>
                  <a:lnTo>
                    <a:pt x="165" y="455"/>
                  </a:lnTo>
                  <a:lnTo>
                    <a:pt x="144" y="445"/>
                  </a:lnTo>
                  <a:lnTo>
                    <a:pt x="126" y="435"/>
                  </a:lnTo>
                  <a:lnTo>
                    <a:pt x="108" y="422"/>
                  </a:lnTo>
                  <a:lnTo>
                    <a:pt x="92" y="409"/>
                  </a:lnTo>
                  <a:lnTo>
                    <a:pt x="77" y="394"/>
                  </a:lnTo>
                  <a:lnTo>
                    <a:pt x="65" y="376"/>
                  </a:lnTo>
                  <a:lnTo>
                    <a:pt x="53" y="358"/>
                  </a:lnTo>
                  <a:lnTo>
                    <a:pt x="44" y="339"/>
                  </a:lnTo>
                  <a:lnTo>
                    <a:pt x="36" y="320"/>
                  </a:lnTo>
                  <a:lnTo>
                    <a:pt x="30" y="299"/>
                  </a:lnTo>
                  <a:lnTo>
                    <a:pt x="25" y="278"/>
                  </a:lnTo>
                  <a:lnTo>
                    <a:pt x="24" y="256"/>
                  </a:lnTo>
                  <a:lnTo>
                    <a:pt x="24" y="235"/>
                  </a:lnTo>
                  <a:lnTo>
                    <a:pt x="27" y="212"/>
                  </a:lnTo>
                  <a:lnTo>
                    <a:pt x="31" y="190"/>
                  </a:lnTo>
                  <a:lnTo>
                    <a:pt x="38" y="168"/>
                  </a:lnTo>
                  <a:lnTo>
                    <a:pt x="47" y="147"/>
                  </a:lnTo>
                  <a:lnTo>
                    <a:pt x="58" y="129"/>
                  </a:lnTo>
                  <a:lnTo>
                    <a:pt x="70" y="110"/>
                  </a:lnTo>
                  <a:lnTo>
                    <a:pt x="84" y="94"/>
                  </a:lnTo>
                  <a:lnTo>
                    <a:pt x="99" y="79"/>
                  </a:lnTo>
                  <a:lnTo>
                    <a:pt x="116" y="65"/>
                  </a:lnTo>
                  <a:lnTo>
                    <a:pt x="134" y="54"/>
                  </a:lnTo>
                  <a:lnTo>
                    <a:pt x="152" y="44"/>
                  </a:lnTo>
                  <a:lnTo>
                    <a:pt x="172" y="36"/>
                  </a:lnTo>
                  <a:lnTo>
                    <a:pt x="193" y="29"/>
                  </a:lnTo>
                  <a:lnTo>
                    <a:pt x="213" y="26"/>
                  </a:lnTo>
                  <a:lnTo>
                    <a:pt x="234" y="24"/>
                  </a:lnTo>
                  <a:lnTo>
                    <a:pt x="256" y="24"/>
                  </a:lnTo>
                  <a:lnTo>
                    <a:pt x="278" y="26"/>
                  </a:lnTo>
                  <a:lnTo>
                    <a:pt x="300" y="31"/>
                  </a:lnTo>
                  <a:lnTo>
                    <a:pt x="332" y="42"/>
                  </a:lnTo>
                  <a:lnTo>
                    <a:pt x="361" y="58"/>
                  </a:lnTo>
                  <a:lnTo>
                    <a:pt x="387" y="78"/>
                  </a:lnTo>
                  <a:lnTo>
                    <a:pt x="409" y="101"/>
                  </a:lnTo>
                  <a:lnTo>
                    <a:pt x="429" y="127"/>
                  </a:lnTo>
                  <a:lnTo>
                    <a:pt x="444" y="156"/>
                  </a:lnTo>
                  <a:lnTo>
                    <a:pt x="454" y="187"/>
                  </a:lnTo>
                  <a:lnTo>
                    <a:pt x="460" y="220"/>
                  </a:lnTo>
                  <a:lnTo>
                    <a:pt x="483" y="210"/>
                  </a:lnTo>
                  <a:lnTo>
                    <a:pt x="476" y="176"/>
                  </a:lnTo>
                  <a:lnTo>
                    <a:pt x="463" y="142"/>
                  </a:lnTo>
                  <a:lnTo>
                    <a:pt x="447" y="111"/>
                  </a:lnTo>
                  <a:lnTo>
                    <a:pt x="426" y="82"/>
                  </a:lnTo>
                  <a:lnTo>
                    <a:pt x="401" y="57"/>
                  </a:lnTo>
                  <a:lnTo>
                    <a:pt x="372" y="36"/>
                  </a:lnTo>
                  <a:lnTo>
                    <a:pt x="341" y="19"/>
                  </a:lnTo>
                  <a:lnTo>
                    <a:pt x="305" y="6"/>
                  </a:lnTo>
                  <a:lnTo>
                    <a:pt x="281" y="2"/>
                  </a:lnTo>
                  <a:lnTo>
                    <a:pt x="257" y="0"/>
                  </a:lnTo>
                  <a:lnTo>
                    <a:pt x="233" y="0"/>
                  </a:lnTo>
                  <a:lnTo>
                    <a:pt x="210" y="2"/>
                  </a:lnTo>
                  <a:lnTo>
                    <a:pt x="187" y="6"/>
                  </a:lnTo>
                  <a:lnTo>
                    <a:pt x="164" y="13"/>
                  </a:lnTo>
                  <a:lnTo>
                    <a:pt x="142" y="21"/>
                  </a:lnTo>
                  <a:lnTo>
                    <a:pt x="121" y="33"/>
                  </a:lnTo>
                  <a:lnTo>
                    <a:pt x="102" y="46"/>
                  </a:lnTo>
                  <a:lnTo>
                    <a:pt x="83" y="61"/>
                  </a:lnTo>
                  <a:lnTo>
                    <a:pt x="67" y="77"/>
                  </a:lnTo>
                  <a:lnTo>
                    <a:pt x="51" y="95"/>
                  </a:lnTo>
                  <a:lnTo>
                    <a:pt x="37" y="116"/>
                  </a:lnTo>
                  <a:lnTo>
                    <a:pt x="25" y="137"/>
                  </a:lnTo>
                  <a:lnTo>
                    <a:pt x="16" y="160"/>
                  </a:lnTo>
                  <a:lnTo>
                    <a:pt x="8" y="184"/>
                  </a:lnTo>
                  <a:lnTo>
                    <a:pt x="2" y="208"/>
                  </a:lnTo>
                  <a:lnTo>
                    <a:pt x="0" y="233"/>
                  </a:lnTo>
                  <a:lnTo>
                    <a:pt x="0" y="258"/>
                  </a:lnTo>
                  <a:lnTo>
                    <a:pt x="2" y="282"/>
                  </a:lnTo>
                  <a:lnTo>
                    <a:pt x="6" y="305"/>
                  </a:lnTo>
                  <a:lnTo>
                    <a:pt x="13" y="328"/>
                  </a:lnTo>
                  <a:lnTo>
                    <a:pt x="22" y="350"/>
                  </a:lnTo>
                  <a:lnTo>
                    <a:pt x="32" y="371"/>
                  </a:lnTo>
                  <a:lnTo>
                    <a:pt x="45" y="390"/>
                  </a:lnTo>
                  <a:lnTo>
                    <a:pt x="59" y="409"/>
                  </a:lnTo>
                  <a:lnTo>
                    <a:pt x="75" y="426"/>
                  </a:lnTo>
                  <a:lnTo>
                    <a:pt x="92" y="442"/>
                  </a:lnTo>
                  <a:lnTo>
                    <a:pt x="112" y="456"/>
                  </a:lnTo>
                  <a:lnTo>
                    <a:pt x="133" y="467"/>
                  </a:lnTo>
                  <a:lnTo>
                    <a:pt x="156" y="477"/>
                  </a:lnTo>
                  <a:lnTo>
                    <a:pt x="179" y="485"/>
                  </a:lnTo>
                  <a:lnTo>
                    <a:pt x="197" y="488"/>
                  </a:lnTo>
                  <a:lnTo>
                    <a:pt x="214" y="492"/>
                  </a:lnTo>
                  <a:lnTo>
                    <a:pt x="233" y="493"/>
                  </a:lnTo>
                  <a:lnTo>
                    <a:pt x="251" y="493"/>
                  </a:lnTo>
                  <a:lnTo>
                    <a:pt x="269" y="490"/>
                  </a:lnTo>
                  <a:lnTo>
                    <a:pt x="286" y="488"/>
                  </a:lnTo>
                  <a:lnTo>
                    <a:pt x="303" y="485"/>
                  </a:lnTo>
                  <a:lnTo>
                    <a:pt x="319" y="479"/>
                  </a:lnTo>
                  <a:lnTo>
                    <a:pt x="335" y="473"/>
                  </a:lnTo>
                  <a:lnTo>
                    <a:pt x="352" y="465"/>
                  </a:lnTo>
                  <a:lnTo>
                    <a:pt x="366" y="457"/>
                  </a:lnTo>
                  <a:lnTo>
                    <a:pt x="381" y="448"/>
                  </a:lnTo>
                  <a:lnTo>
                    <a:pt x="395" y="436"/>
                  </a:lnTo>
                  <a:lnTo>
                    <a:pt x="408" y="425"/>
                  </a:lnTo>
                  <a:lnTo>
                    <a:pt x="421" y="413"/>
                  </a:lnTo>
                  <a:lnTo>
                    <a:pt x="432" y="399"/>
                  </a:lnTo>
                  <a:lnTo>
                    <a:pt x="417" y="3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2" name="Freeform 68"/>
            <p:cNvSpPr>
              <a:spLocks/>
            </p:cNvSpPr>
            <p:nvPr/>
          </p:nvSpPr>
          <p:spPr bwMode="auto">
            <a:xfrm>
              <a:off x="1207" y="3374"/>
              <a:ext cx="180" cy="185"/>
            </a:xfrm>
            <a:custGeom>
              <a:avLst/>
              <a:gdLst>
                <a:gd name="T0" fmla="*/ 22 w 361"/>
                <a:gd name="T1" fmla="*/ 230 h 371"/>
                <a:gd name="T2" fmla="*/ 41 w 361"/>
                <a:gd name="T3" fmla="*/ 275 h 371"/>
                <a:gd name="T4" fmla="*/ 72 w 361"/>
                <a:gd name="T5" fmla="*/ 312 h 371"/>
                <a:gd name="T6" fmla="*/ 113 w 361"/>
                <a:gd name="T7" fmla="*/ 338 h 371"/>
                <a:gd name="T8" fmla="*/ 154 w 361"/>
                <a:gd name="T9" fmla="*/ 350 h 371"/>
                <a:gd name="T10" fmla="*/ 187 w 361"/>
                <a:gd name="T11" fmla="*/ 352 h 371"/>
                <a:gd name="T12" fmla="*/ 218 w 361"/>
                <a:gd name="T13" fmla="*/ 346 h 371"/>
                <a:gd name="T14" fmla="*/ 248 w 361"/>
                <a:gd name="T15" fmla="*/ 336 h 371"/>
                <a:gd name="T16" fmla="*/ 275 w 361"/>
                <a:gd name="T17" fmla="*/ 320 h 371"/>
                <a:gd name="T18" fmla="*/ 299 w 361"/>
                <a:gd name="T19" fmla="*/ 299 h 371"/>
                <a:gd name="T20" fmla="*/ 318 w 361"/>
                <a:gd name="T21" fmla="*/ 273 h 371"/>
                <a:gd name="T22" fmla="*/ 333 w 361"/>
                <a:gd name="T23" fmla="*/ 243 h 371"/>
                <a:gd name="T24" fmla="*/ 344 w 361"/>
                <a:gd name="T25" fmla="*/ 193 h 371"/>
                <a:gd name="T26" fmla="*/ 336 w 361"/>
                <a:gd name="T27" fmla="*/ 130 h 371"/>
                <a:gd name="T28" fmla="*/ 305 w 361"/>
                <a:gd name="T29" fmla="*/ 74 h 371"/>
                <a:gd name="T30" fmla="*/ 254 w 361"/>
                <a:gd name="T31" fmla="*/ 35 h 371"/>
                <a:gd name="T32" fmla="*/ 197 w 361"/>
                <a:gd name="T33" fmla="*/ 19 h 371"/>
                <a:gd name="T34" fmla="*/ 148 w 361"/>
                <a:gd name="T35" fmla="*/ 21 h 371"/>
                <a:gd name="T36" fmla="*/ 103 w 361"/>
                <a:gd name="T37" fmla="*/ 39 h 371"/>
                <a:gd name="T38" fmla="*/ 65 w 361"/>
                <a:gd name="T39" fmla="*/ 68 h 371"/>
                <a:gd name="T40" fmla="*/ 36 w 361"/>
                <a:gd name="T41" fmla="*/ 72 h 371"/>
                <a:gd name="T42" fmla="*/ 53 w 361"/>
                <a:gd name="T43" fmla="*/ 51 h 371"/>
                <a:gd name="T44" fmla="*/ 74 w 361"/>
                <a:gd name="T45" fmla="*/ 35 h 371"/>
                <a:gd name="T46" fmla="*/ 97 w 361"/>
                <a:gd name="T47" fmla="*/ 20 h 371"/>
                <a:gd name="T48" fmla="*/ 121 w 361"/>
                <a:gd name="T49" fmla="*/ 10 h 371"/>
                <a:gd name="T50" fmla="*/ 147 w 361"/>
                <a:gd name="T51" fmla="*/ 3 h 371"/>
                <a:gd name="T52" fmla="*/ 173 w 361"/>
                <a:gd name="T53" fmla="*/ 0 h 371"/>
                <a:gd name="T54" fmla="*/ 200 w 361"/>
                <a:gd name="T55" fmla="*/ 1 h 371"/>
                <a:gd name="T56" fmla="*/ 227 w 361"/>
                <a:gd name="T57" fmla="*/ 5 h 371"/>
                <a:gd name="T58" fmla="*/ 292 w 361"/>
                <a:gd name="T59" fmla="*/ 38 h 371"/>
                <a:gd name="T60" fmla="*/ 338 w 361"/>
                <a:gd name="T61" fmla="*/ 91 h 371"/>
                <a:gd name="T62" fmla="*/ 360 w 361"/>
                <a:gd name="T63" fmla="*/ 157 h 371"/>
                <a:gd name="T64" fmla="*/ 355 w 361"/>
                <a:gd name="T65" fmla="*/ 231 h 371"/>
                <a:gd name="T66" fmla="*/ 343 w 361"/>
                <a:gd name="T67" fmla="*/ 267 h 371"/>
                <a:gd name="T68" fmla="*/ 323 w 361"/>
                <a:gd name="T69" fmla="*/ 297 h 371"/>
                <a:gd name="T70" fmla="*/ 299 w 361"/>
                <a:gd name="T71" fmla="*/ 323 h 371"/>
                <a:gd name="T72" fmla="*/ 271 w 361"/>
                <a:gd name="T73" fmla="*/ 344 h 371"/>
                <a:gd name="T74" fmla="*/ 239 w 361"/>
                <a:gd name="T75" fmla="*/ 360 h 371"/>
                <a:gd name="T76" fmla="*/ 206 w 361"/>
                <a:gd name="T77" fmla="*/ 368 h 371"/>
                <a:gd name="T78" fmla="*/ 170 w 361"/>
                <a:gd name="T79" fmla="*/ 371 h 371"/>
                <a:gd name="T80" fmla="*/ 133 w 361"/>
                <a:gd name="T81" fmla="*/ 365 h 371"/>
                <a:gd name="T82" fmla="*/ 83 w 361"/>
                <a:gd name="T83" fmla="*/ 343 h 371"/>
                <a:gd name="T84" fmla="*/ 43 w 361"/>
                <a:gd name="T85" fmla="*/ 308 h 371"/>
                <a:gd name="T86" fmla="*/ 15 w 361"/>
                <a:gd name="T87" fmla="*/ 265 h 371"/>
                <a:gd name="T88" fmla="*/ 0 w 361"/>
                <a:gd name="T89" fmla="*/ 214 h 3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1"/>
                <a:gd name="T136" fmla="*/ 0 h 371"/>
                <a:gd name="T137" fmla="*/ 361 w 361"/>
                <a:gd name="T138" fmla="*/ 371 h 3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1" h="371">
                  <a:moveTo>
                    <a:pt x="18" y="206"/>
                  </a:moveTo>
                  <a:lnTo>
                    <a:pt x="22" y="230"/>
                  </a:lnTo>
                  <a:lnTo>
                    <a:pt x="30" y="253"/>
                  </a:lnTo>
                  <a:lnTo>
                    <a:pt x="41" y="275"/>
                  </a:lnTo>
                  <a:lnTo>
                    <a:pt x="56" y="295"/>
                  </a:lnTo>
                  <a:lnTo>
                    <a:pt x="72" y="312"/>
                  </a:lnTo>
                  <a:lnTo>
                    <a:pt x="91" y="327"/>
                  </a:lnTo>
                  <a:lnTo>
                    <a:pt x="113" y="338"/>
                  </a:lnTo>
                  <a:lnTo>
                    <a:pt x="138" y="346"/>
                  </a:lnTo>
                  <a:lnTo>
                    <a:pt x="154" y="350"/>
                  </a:lnTo>
                  <a:lnTo>
                    <a:pt x="170" y="351"/>
                  </a:lnTo>
                  <a:lnTo>
                    <a:pt x="187" y="352"/>
                  </a:lnTo>
                  <a:lnTo>
                    <a:pt x="202" y="350"/>
                  </a:lnTo>
                  <a:lnTo>
                    <a:pt x="218" y="346"/>
                  </a:lnTo>
                  <a:lnTo>
                    <a:pt x="233" y="342"/>
                  </a:lnTo>
                  <a:lnTo>
                    <a:pt x="248" y="336"/>
                  </a:lnTo>
                  <a:lnTo>
                    <a:pt x="262" y="329"/>
                  </a:lnTo>
                  <a:lnTo>
                    <a:pt x="275" y="320"/>
                  </a:lnTo>
                  <a:lnTo>
                    <a:pt x="287" y="310"/>
                  </a:lnTo>
                  <a:lnTo>
                    <a:pt x="299" y="299"/>
                  </a:lnTo>
                  <a:lnTo>
                    <a:pt x="309" y="287"/>
                  </a:lnTo>
                  <a:lnTo>
                    <a:pt x="318" y="273"/>
                  </a:lnTo>
                  <a:lnTo>
                    <a:pt x="327" y="259"/>
                  </a:lnTo>
                  <a:lnTo>
                    <a:pt x="333" y="243"/>
                  </a:lnTo>
                  <a:lnTo>
                    <a:pt x="338" y="227"/>
                  </a:lnTo>
                  <a:lnTo>
                    <a:pt x="344" y="193"/>
                  </a:lnTo>
                  <a:lnTo>
                    <a:pt x="343" y="161"/>
                  </a:lnTo>
                  <a:lnTo>
                    <a:pt x="336" y="130"/>
                  </a:lnTo>
                  <a:lnTo>
                    <a:pt x="322" y="101"/>
                  </a:lnTo>
                  <a:lnTo>
                    <a:pt x="305" y="74"/>
                  </a:lnTo>
                  <a:lnTo>
                    <a:pt x="282" y="53"/>
                  </a:lnTo>
                  <a:lnTo>
                    <a:pt x="254" y="35"/>
                  </a:lnTo>
                  <a:lnTo>
                    <a:pt x="223" y="24"/>
                  </a:lnTo>
                  <a:lnTo>
                    <a:pt x="197" y="19"/>
                  </a:lnTo>
                  <a:lnTo>
                    <a:pt x="173" y="18"/>
                  </a:lnTo>
                  <a:lnTo>
                    <a:pt x="148" y="21"/>
                  </a:lnTo>
                  <a:lnTo>
                    <a:pt x="125" y="28"/>
                  </a:lnTo>
                  <a:lnTo>
                    <a:pt x="103" y="39"/>
                  </a:lnTo>
                  <a:lnTo>
                    <a:pt x="82" y="51"/>
                  </a:lnTo>
                  <a:lnTo>
                    <a:pt x="65" y="68"/>
                  </a:lnTo>
                  <a:lnTo>
                    <a:pt x="49" y="87"/>
                  </a:lnTo>
                  <a:lnTo>
                    <a:pt x="36" y="72"/>
                  </a:lnTo>
                  <a:lnTo>
                    <a:pt x="44" y="62"/>
                  </a:lnTo>
                  <a:lnTo>
                    <a:pt x="53" y="51"/>
                  </a:lnTo>
                  <a:lnTo>
                    <a:pt x="64" y="43"/>
                  </a:lnTo>
                  <a:lnTo>
                    <a:pt x="74" y="35"/>
                  </a:lnTo>
                  <a:lnTo>
                    <a:pt x="86" y="27"/>
                  </a:lnTo>
                  <a:lnTo>
                    <a:pt x="97" y="20"/>
                  </a:lnTo>
                  <a:lnTo>
                    <a:pt x="109" y="15"/>
                  </a:lnTo>
                  <a:lnTo>
                    <a:pt x="121" y="10"/>
                  </a:lnTo>
                  <a:lnTo>
                    <a:pt x="134" y="6"/>
                  </a:lnTo>
                  <a:lnTo>
                    <a:pt x="147" y="3"/>
                  </a:lnTo>
                  <a:lnTo>
                    <a:pt x="159" y="1"/>
                  </a:lnTo>
                  <a:lnTo>
                    <a:pt x="173" y="0"/>
                  </a:lnTo>
                  <a:lnTo>
                    <a:pt x="187" y="0"/>
                  </a:lnTo>
                  <a:lnTo>
                    <a:pt x="200" y="1"/>
                  </a:lnTo>
                  <a:lnTo>
                    <a:pt x="214" y="2"/>
                  </a:lnTo>
                  <a:lnTo>
                    <a:pt x="227" y="5"/>
                  </a:lnTo>
                  <a:lnTo>
                    <a:pt x="262" y="18"/>
                  </a:lnTo>
                  <a:lnTo>
                    <a:pt x="292" y="38"/>
                  </a:lnTo>
                  <a:lnTo>
                    <a:pt x="317" y="62"/>
                  </a:lnTo>
                  <a:lnTo>
                    <a:pt x="338" y="91"/>
                  </a:lnTo>
                  <a:lnTo>
                    <a:pt x="352" y="123"/>
                  </a:lnTo>
                  <a:lnTo>
                    <a:pt x="360" y="157"/>
                  </a:lnTo>
                  <a:lnTo>
                    <a:pt x="361" y="194"/>
                  </a:lnTo>
                  <a:lnTo>
                    <a:pt x="355" y="231"/>
                  </a:lnTo>
                  <a:lnTo>
                    <a:pt x="350" y="250"/>
                  </a:lnTo>
                  <a:lnTo>
                    <a:pt x="343" y="267"/>
                  </a:lnTo>
                  <a:lnTo>
                    <a:pt x="333" y="283"/>
                  </a:lnTo>
                  <a:lnTo>
                    <a:pt x="323" y="297"/>
                  </a:lnTo>
                  <a:lnTo>
                    <a:pt x="312" y="311"/>
                  </a:lnTo>
                  <a:lnTo>
                    <a:pt x="299" y="323"/>
                  </a:lnTo>
                  <a:lnTo>
                    <a:pt x="285" y="335"/>
                  </a:lnTo>
                  <a:lnTo>
                    <a:pt x="271" y="344"/>
                  </a:lnTo>
                  <a:lnTo>
                    <a:pt x="255" y="353"/>
                  </a:lnTo>
                  <a:lnTo>
                    <a:pt x="239" y="360"/>
                  </a:lnTo>
                  <a:lnTo>
                    <a:pt x="223" y="365"/>
                  </a:lnTo>
                  <a:lnTo>
                    <a:pt x="206" y="368"/>
                  </a:lnTo>
                  <a:lnTo>
                    <a:pt x="187" y="371"/>
                  </a:lnTo>
                  <a:lnTo>
                    <a:pt x="170" y="371"/>
                  </a:lnTo>
                  <a:lnTo>
                    <a:pt x="151" y="368"/>
                  </a:lnTo>
                  <a:lnTo>
                    <a:pt x="133" y="365"/>
                  </a:lnTo>
                  <a:lnTo>
                    <a:pt x="106" y="356"/>
                  </a:lnTo>
                  <a:lnTo>
                    <a:pt x="83" y="343"/>
                  </a:lnTo>
                  <a:lnTo>
                    <a:pt x="62" y="327"/>
                  </a:lnTo>
                  <a:lnTo>
                    <a:pt x="43" y="308"/>
                  </a:lnTo>
                  <a:lnTo>
                    <a:pt x="28" y="288"/>
                  </a:lnTo>
                  <a:lnTo>
                    <a:pt x="15" y="265"/>
                  </a:lnTo>
                  <a:lnTo>
                    <a:pt x="6" y="239"/>
                  </a:lnTo>
                  <a:lnTo>
                    <a:pt x="0" y="214"/>
                  </a:lnTo>
                  <a:lnTo>
                    <a:pt x="18" y="2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4363" name="Freeform 69"/>
            <p:cNvSpPr>
              <a:spLocks/>
            </p:cNvSpPr>
            <p:nvPr/>
          </p:nvSpPr>
          <p:spPr bwMode="auto">
            <a:xfrm>
              <a:off x="1001" y="2965"/>
              <a:ext cx="509" cy="924"/>
            </a:xfrm>
            <a:custGeom>
              <a:avLst/>
              <a:gdLst>
                <a:gd name="T0" fmla="*/ 941 w 1020"/>
                <a:gd name="T1" fmla="*/ 92 h 1847"/>
                <a:gd name="T2" fmla="*/ 801 w 1020"/>
                <a:gd name="T3" fmla="*/ 63 h 1847"/>
                <a:gd name="T4" fmla="*/ 688 w 1020"/>
                <a:gd name="T5" fmla="*/ 17 h 1847"/>
                <a:gd name="T6" fmla="*/ 638 w 1020"/>
                <a:gd name="T7" fmla="*/ 18 h 1847"/>
                <a:gd name="T8" fmla="*/ 628 w 1020"/>
                <a:gd name="T9" fmla="*/ 61 h 1847"/>
                <a:gd name="T10" fmla="*/ 633 w 1020"/>
                <a:gd name="T11" fmla="*/ 141 h 1847"/>
                <a:gd name="T12" fmla="*/ 601 w 1020"/>
                <a:gd name="T13" fmla="*/ 157 h 1847"/>
                <a:gd name="T14" fmla="*/ 528 w 1020"/>
                <a:gd name="T15" fmla="*/ 193 h 1847"/>
                <a:gd name="T16" fmla="*/ 409 w 1020"/>
                <a:gd name="T17" fmla="*/ 257 h 1847"/>
                <a:gd name="T18" fmla="*/ 328 w 1020"/>
                <a:gd name="T19" fmla="*/ 383 h 1847"/>
                <a:gd name="T20" fmla="*/ 332 w 1020"/>
                <a:gd name="T21" fmla="*/ 481 h 1847"/>
                <a:gd name="T22" fmla="*/ 164 w 1020"/>
                <a:gd name="T23" fmla="*/ 1254 h 1847"/>
                <a:gd name="T24" fmla="*/ 121 w 1020"/>
                <a:gd name="T25" fmla="*/ 1273 h 1847"/>
                <a:gd name="T26" fmla="*/ 66 w 1020"/>
                <a:gd name="T27" fmla="*/ 1336 h 1847"/>
                <a:gd name="T28" fmla="*/ 28 w 1020"/>
                <a:gd name="T29" fmla="*/ 1441 h 1847"/>
                <a:gd name="T30" fmla="*/ 0 w 1020"/>
                <a:gd name="T31" fmla="*/ 1599 h 1847"/>
                <a:gd name="T32" fmla="*/ 53 w 1020"/>
                <a:gd name="T33" fmla="*/ 1709 h 1847"/>
                <a:gd name="T34" fmla="*/ 128 w 1020"/>
                <a:gd name="T35" fmla="*/ 1740 h 1847"/>
                <a:gd name="T36" fmla="*/ 220 w 1020"/>
                <a:gd name="T37" fmla="*/ 1710 h 1847"/>
                <a:gd name="T38" fmla="*/ 243 w 1020"/>
                <a:gd name="T39" fmla="*/ 1710 h 1847"/>
                <a:gd name="T40" fmla="*/ 281 w 1020"/>
                <a:gd name="T41" fmla="*/ 1813 h 1847"/>
                <a:gd name="T42" fmla="*/ 430 w 1020"/>
                <a:gd name="T43" fmla="*/ 1847 h 1847"/>
                <a:gd name="T44" fmla="*/ 500 w 1020"/>
                <a:gd name="T45" fmla="*/ 1778 h 1847"/>
                <a:gd name="T46" fmla="*/ 461 w 1020"/>
                <a:gd name="T47" fmla="*/ 1785 h 1847"/>
                <a:gd name="T48" fmla="*/ 332 w 1020"/>
                <a:gd name="T49" fmla="*/ 1781 h 1847"/>
                <a:gd name="T50" fmla="*/ 275 w 1020"/>
                <a:gd name="T51" fmla="*/ 1705 h 1847"/>
                <a:gd name="T52" fmla="*/ 265 w 1020"/>
                <a:gd name="T53" fmla="*/ 1660 h 1847"/>
                <a:gd name="T54" fmla="*/ 233 w 1020"/>
                <a:gd name="T55" fmla="*/ 1666 h 1847"/>
                <a:gd name="T56" fmla="*/ 195 w 1020"/>
                <a:gd name="T57" fmla="*/ 1698 h 1847"/>
                <a:gd name="T58" fmla="*/ 112 w 1020"/>
                <a:gd name="T59" fmla="*/ 1688 h 1847"/>
                <a:gd name="T60" fmla="*/ 44 w 1020"/>
                <a:gd name="T61" fmla="*/ 1612 h 1847"/>
                <a:gd name="T62" fmla="*/ 73 w 1020"/>
                <a:gd name="T63" fmla="*/ 1445 h 1847"/>
                <a:gd name="T64" fmla="*/ 108 w 1020"/>
                <a:gd name="T65" fmla="*/ 1350 h 1847"/>
                <a:gd name="T66" fmla="*/ 143 w 1020"/>
                <a:gd name="T67" fmla="*/ 1302 h 1847"/>
                <a:gd name="T68" fmla="*/ 203 w 1020"/>
                <a:gd name="T69" fmla="*/ 1266 h 1847"/>
                <a:gd name="T70" fmla="*/ 381 w 1020"/>
                <a:gd name="T71" fmla="*/ 526 h 1847"/>
                <a:gd name="T72" fmla="*/ 361 w 1020"/>
                <a:gd name="T73" fmla="*/ 416 h 1847"/>
                <a:gd name="T74" fmla="*/ 385 w 1020"/>
                <a:gd name="T75" fmla="*/ 330 h 1847"/>
                <a:gd name="T76" fmla="*/ 453 w 1020"/>
                <a:gd name="T77" fmla="*/ 267 h 1847"/>
                <a:gd name="T78" fmla="*/ 562 w 1020"/>
                <a:gd name="T79" fmla="*/ 205 h 1847"/>
                <a:gd name="T80" fmla="*/ 613 w 1020"/>
                <a:gd name="T81" fmla="*/ 180 h 1847"/>
                <a:gd name="T82" fmla="*/ 639 w 1020"/>
                <a:gd name="T83" fmla="*/ 169 h 1847"/>
                <a:gd name="T84" fmla="*/ 666 w 1020"/>
                <a:gd name="T85" fmla="*/ 138 h 1847"/>
                <a:gd name="T86" fmla="*/ 715 w 1020"/>
                <a:gd name="T87" fmla="*/ 121 h 1847"/>
                <a:gd name="T88" fmla="*/ 811 w 1020"/>
                <a:gd name="T89" fmla="*/ 153 h 1847"/>
                <a:gd name="T90" fmla="*/ 900 w 1020"/>
                <a:gd name="T91" fmla="*/ 171 h 1847"/>
                <a:gd name="T92" fmla="*/ 969 w 1020"/>
                <a:gd name="T93" fmla="*/ 176 h 1847"/>
                <a:gd name="T94" fmla="*/ 1003 w 1020"/>
                <a:gd name="T95" fmla="*/ 165 h 1847"/>
                <a:gd name="T96" fmla="*/ 997 w 1020"/>
                <a:gd name="T97" fmla="*/ 145 h 1847"/>
                <a:gd name="T98" fmla="*/ 901 w 1020"/>
                <a:gd name="T99" fmla="*/ 144 h 1847"/>
                <a:gd name="T100" fmla="*/ 759 w 1020"/>
                <a:gd name="T101" fmla="*/ 109 h 1847"/>
                <a:gd name="T102" fmla="*/ 659 w 1020"/>
                <a:gd name="T103" fmla="*/ 63 h 1847"/>
                <a:gd name="T104" fmla="*/ 659 w 1020"/>
                <a:gd name="T105" fmla="*/ 25 h 1847"/>
                <a:gd name="T106" fmla="*/ 743 w 1020"/>
                <a:gd name="T107" fmla="*/ 71 h 1847"/>
                <a:gd name="T108" fmla="*/ 863 w 1020"/>
                <a:gd name="T109" fmla="*/ 107 h 1847"/>
                <a:gd name="T110" fmla="*/ 945 w 1020"/>
                <a:gd name="T111" fmla="*/ 119 h 1847"/>
                <a:gd name="T112" fmla="*/ 1001 w 1020"/>
                <a:gd name="T113" fmla="*/ 118 h 1847"/>
                <a:gd name="T114" fmla="*/ 1020 w 1020"/>
                <a:gd name="T115" fmla="*/ 103 h 18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20"/>
                <a:gd name="T175" fmla="*/ 0 h 1847"/>
                <a:gd name="T176" fmla="*/ 1020 w 1020"/>
                <a:gd name="T177" fmla="*/ 1847 h 18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20" h="1847">
                  <a:moveTo>
                    <a:pt x="1012" y="89"/>
                  </a:moveTo>
                  <a:lnTo>
                    <a:pt x="999" y="93"/>
                  </a:lnTo>
                  <a:lnTo>
                    <a:pt x="983" y="94"/>
                  </a:lnTo>
                  <a:lnTo>
                    <a:pt x="963" y="94"/>
                  </a:lnTo>
                  <a:lnTo>
                    <a:pt x="941" y="92"/>
                  </a:lnTo>
                  <a:lnTo>
                    <a:pt x="916" y="88"/>
                  </a:lnTo>
                  <a:lnTo>
                    <a:pt x="888" y="84"/>
                  </a:lnTo>
                  <a:lnTo>
                    <a:pt x="859" y="78"/>
                  </a:lnTo>
                  <a:lnTo>
                    <a:pt x="830" y="71"/>
                  </a:lnTo>
                  <a:lnTo>
                    <a:pt x="801" y="63"/>
                  </a:lnTo>
                  <a:lnTo>
                    <a:pt x="774" y="54"/>
                  </a:lnTo>
                  <a:lnTo>
                    <a:pt x="749" y="44"/>
                  </a:lnTo>
                  <a:lnTo>
                    <a:pt x="726" y="35"/>
                  </a:lnTo>
                  <a:lnTo>
                    <a:pt x="705" y="26"/>
                  </a:lnTo>
                  <a:lnTo>
                    <a:pt x="688" y="17"/>
                  </a:lnTo>
                  <a:lnTo>
                    <a:pt x="674" y="8"/>
                  </a:lnTo>
                  <a:lnTo>
                    <a:pt x="664" y="0"/>
                  </a:lnTo>
                  <a:lnTo>
                    <a:pt x="653" y="2"/>
                  </a:lnTo>
                  <a:lnTo>
                    <a:pt x="644" y="8"/>
                  </a:lnTo>
                  <a:lnTo>
                    <a:pt x="638" y="18"/>
                  </a:lnTo>
                  <a:lnTo>
                    <a:pt x="634" y="30"/>
                  </a:lnTo>
                  <a:lnTo>
                    <a:pt x="630" y="41"/>
                  </a:lnTo>
                  <a:lnTo>
                    <a:pt x="629" y="50"/>
                  </a:lnTo>
                  <a:lnTo>
                    <a:pt x="628" y="58"/>
                  </a:lnTo>
                  <a:lnTo>
                    <a:pt x="628" y="61"/>
                  </a:lnTo>
                  <a:lnTo>
                    <a:pt x="631" y="68"/>
                  </a:lnTo>
                  <a:lnTo>
                    <a:pt x="636" y="74"/>
                  </a:lnTo>
                  <a:lnTo>
                    <a:pt x="642" y="80"/>
                  </a:lnTo>
                  <a:lnTo>
                    <a:pt x="648" y="84"/>
                  </a:lnTo>
                  <a:lnTo>
                    <a:pt x="633" y="141"/>
                  </a:lnTo>
                  <a:lnTo>
                    <a:pt x="630" y="142"/>
                  </a:lnTo>
                  <a:lnTo>
                    <a:pt x="624" y="145"/>
                  </a:lnTo>
                  <a:lnTo>
                    <a:pt x="619" y="148"/>
                  </a:lnTo>
                  <a:lnTo>
                    <a:pt x="611" y="153"/>
                  </a:lnTo>
                  <a:lnTo>
                    <a:pt x="601" y="157"/>
                  </a:lnTo>
                  <a:lnTo>
                    <a:pt x="592" y="162"/>
                  </a:lnTo>
                  <a:lnTo>
                    <a:pt x="582" y="167"/>
                  </a:lnTo>
                  <a:lnTo>
                    <a:pt x="573" y="171"/>
                  </a:lnTo>
                  <a:lnTo>
                    <a:pt x="551" y="182"/>
                  </a:lnTo>
                  <a:lnTo>
                    <a:pt x="528" y="193"/>
                  </a:lnTo>
                  <a:lnTo>
                    <a:pt x="502" y="206"/>
                  </a:lnTo>
                  <a:lnTo>
                    <a:pt x="477" y="219"/>
                  </a:lnTo>
                  <a:lnTo>
                    <a:pt x="453" y="231"/>
                  </a:lnTo>
                  <a:lnTo>
                    <a:pt x="430" y="245"/>
                  </a:lnTo>
                  <a:lnTo>
                    <a:pt x="409" y="257"/>
                  </a:lnTo>
                  <a:lnTo>
                    <a:pt x="392" y="268"/>
                  </a:lnTo>
                  <a:lnTo>
                    <a:pt x="366" y="296"/>
                  </a:lnTo>
                  <a:lnTo>
                    <a:pt x="349" y="325"/>
                  </a:lnTo>
                  <a:lnTo>
                    <a:pt x="336" y="354"/>
                  </a:lnTo>
                  <a:lnTo>
                    <a:pt x="328" y="383"/>
                  </a:lnTo>
                  <a:lnTo>
                    <a:pt x="325" y="409"/>
                  </a:lnTo>
                  <a:lnTo>
                    <a:pt x="324" y="428"/>
                  </a:lnTo>
                  <a:lnTo>
                    <a:pt x="324" y="442"/>
                  </a:lnTo>
                  <a:lnTo>
                    <a:pt x="324" y="448"/>
                  </a:lnTo>
                  <a:lnTo>
                    <a:pt x="332" y="481"/>
                  </a:lnTo>
                  <a:lnTo>
                    <a:pt x="338" y="502"/>
                  </a:lnTo>
                  <a:lnTo>
                    <a:pt x="345" y="518"/>
                  </a:lnTo>
                  <a:lnTo>
                    <a:pt x="357" y="534"/>
                  </a:lnTo>
                  <a:lnTo>
                    <a:pt x="166" y="1254"/>
                  </a:lnTo>
                  <a:lnTo>
                    <a:pt x="164" y="1254"/>
                  </a:lnTo>
                  <a:lnTo>
                    <a:pt x="159" y="1257"/>
                  </a:lnTo>
                  <a:lnTo>
                    <a:pt x="152" y="1259"/>
                  </a:lnTo>
                  <a:lnTo>
                    <a:pt x="143" y="1263"/>
                  </a:lnTo>
                  <a:lnTo>
                    <a:pt x="133" y="1267"/>
                  </a:lnTo>
                  <a:lnTo>
                    <a:pt x="121" y="1273"/>
                  </a:lnTo>
                  <a:lnTo>
                    <a:pt x="109" y="1281"/>
                  </a:lnTo>
                  <a:lnTo>
                    <a:pt x="98" y="1290"/>
                  </a:lnTo>
                  <a:lnTo>
                    <a:pt x="86" y="1303"/>
                  </a:lnTo>
                  <a:lnTo>
                    <a:pt x="76" y="1318"/>
                  </a:lnTo>
                  <a:lnTo>
                    <a:pt x="66" y="1336"/>
                  </a:lnTo>
                  <a:lnTo>
                    <a:pt x="56" y="1356"/>
                  </a:lnTo>
                  <a:lnTo>
                    <a:pt x="47" y="1377"/>
                  </a:lnTo>
                  <a:lnTo>
                    <a:pt x="40" y="1399"/>
                  </a:lnTo>
                  <a:lnTo>
                    <a:pt x="33" y="1420"/>
                  </a:lnTo>
                  <a:lnTo>
                    <a:pt x="28" y="1441"/>
                  </a:lnTo>
                  <a:lnTo>
                    <a:pt x="21" y="1468"/>
                  </a:lnTo>
                  <a:lnTo>
                    <a:pt x="14" y="1499"/>
                  </a:lnTo>
                  <a:lnTo>
                    <a:pt x="7" y="1531"/>
                  </a:lnTo>
                  <a:lnTo>
                    <a:pt x="2" y="1566"/>
                  </a:lnTo>
                  <a:lnTo>
                    <a:pt x="0" y="1599"/>
                  </a:lnTo>
                  <a:lnTo>
                    <a:pt x="2" y="1630"/>
                  </a:lnTo>
                  <a:lnTo>
                    <a:pt x="9" y="1657"/>
                  </a:lnTo>
                  <a:lnTo>
                    <a:pt x="22" y="1679"/>
                  </a:lnTo>
                  <a:lnTo>
                    <a:pt x="37" y="1695"/>
                  </a:lnTo>
                  <a:lnTo>
                    <a:pt x="53" y="1709"/>
                  </a:lnTo>
                  <a:lnTo>
                    <a:pt x="68" y="1719"/>
                  </a:lnTo>
                  <a:lnTo>
                    <a:pt x="84" y="1728"/>
                  </a:lnTo>
                  <a:lnTo>
                    <a:pt x="99" y="1734"/>
                  </a:lnTo>
                  <a:lnTo>
                    <a:pt x="113" y="1737"/>
                  </a:lnTo>
                  <a:lnTo>
                    <a:pt x="128" y="1740"/>
                  </a:lnTo>
                  <a:lnTo>
                    <a:pt x="142" y="1740"/>
                  </a:lnTo>
                  <a:lnTo>
                    <a:pt x="165" y="1737"/>
                  </a:lnTo>
                  <a:lnTo>
                    <a:pt x="186" y="1730"/>
                  </a:lnTo>
                  <a:lnTo>
                    <a:pt x="204" y="1721"/>
                  </a:lnTo>
                  <a:lnTo>
                    <a:pt x="220" y="1710"/>
                  </a:lnTo>
                  <a:lnTo>
                    <a:pt x="233" y="1698"/>
                  </a:lnTo>
                  <a:lnTo>
                    <a:pt x="243" y="1689"/>
                  </a:lnTo>
                  <a:lnTo>
                    <a:pt x="250" y="1682"/>
                  </a:lnTo>
                  <a:lnTo>
                    <a:pt x="252" y="1679"/>
                  </a:lnTo>
                  <a:lnTo>
                    <a:pt x="243" y="1710"/>
                  </a:lnTo>
                  <a:lnTo>
                    <a:pt x="239" y="1737"/>
                  </a:lnTo>
                  <a:lnTo>
                    <a:pt x="240" y="1762"/>
                  </a:lnTo>
                  <a:lnTo>
                    <a:pt x="247" y="1781"/>
                  </a:lnTo>
                  <a:lnTo>
                    <a:pt x="260" y="1798"/>
                  </a:lnTo>
                  <a:lnTo>
                    <a:pt x="281" y="1813"/>
                  </a:lnTo>
                  <a:lnTo>
                    <a:pt x="309" y="1826"/>
                  </a:lnTo>
                  <a:lnTo>
                    <a:pt x="346" y="1836"/>
                  </a:lnTo>
                  <a:lnTo>
                    <a:pt x="377" y="1844"/>
                  </a:lnTo>
                  <a:lnTo>
                    <a:pt x="406" y="1847"/>
                  </a:lnTo>
                  <a:lnTo>
                    <a:pt x="430" y="1847"/>
                  </a:lnTo>
                  <a:lnTo>
                    <a:pt x="451" y="1841"/>
                  </a:lnTo>
                  <a:lnTo>
                    <a:pt x="469" y="1832"/>
                  </a:lnTo>
                  <a:lnTo>
                    <a:pt x="483" y="1819"/>
                  </a:lnTo>
                  <a:lnTo>
                    <a:pt x="493" y="1801"/>
                  </a:lnTo>
                  <a:lnTo>
                    <a:pt x="500" y="1778"/>
                  </a:lnTo>
                  <a:lnTo>
                    <a:pt x="506" y="1747"/>
                  </a:lnTo>
                  <a:lnTo>
                    <a:pt x="498" y="1755"/>
                  </a:lnTo>
                  <a:lnTo>
                    <a:pt x="487" y="1764"/>
                  </a:lnTo>
                  <a:lnTo>
                    <a:pt x="476" y="1774"/>
                  </a:lnTo>
                  <a:lnTo>
                    <a:pt x="461" y="1785"/>
                  </a:lnTo>
                  <a:lnTo>
                    <a:pt x="442" y="1793"/>
                  </a:lnTo>
                  <a:lnTo>
                    <a:pt x="419" y="1797"/>
                  </a:lnTo>
                  <a:lnTo>
                    <a:pt x="393" y="1797"/>
                  </a:lnTo>
                  <a:lnTo>
                    <a:pt x="362" y="1791"/>
                  </a:lnTo>
                  <a:lnTo>
                    <a:pt x="332" y="1781"/>
                  </a:lnTo>
                  <a:lnTo>
                    <a:pt x="310" y="1768"/>
                  </a:lnTo>
                  <a:lnTo>
                    <a:pt x="295" y="1755"/>
                  </a:lnTo>
                  <a:lnTo>
                    <a:pt x="285" y="1738"/>
                  </a:lnTo>
                  <a:lnTo>
                    <a:pt x="279" y="1722"/>
                  </a:lnTo>
                  <a:lnTo>
                    <a:pt x="275" y="1705"/>
                  </a:lnTo>
                  <a:lnTo>
                    <a:pt x="272" y="1688"/>
                  </a:lnTo>
                  <a:lnTo>
                    <a:pt x="268" y="1672"/>
                  </a:lnTo>
                  <a:lnTo>
                    <a:pt x="268" y="1670"/>
                  </a:lnTo>
                  <a:lnTo>
                    <a:pt x="267" y="1666"/>
                  </a:lnTo>
                  <a:lnTo>
                    <a:pt x="265" y="1660"/>
                  </a:lnTo>
                  <a:lnTo>
                    <a:pt x="262" y="1656"/>
                  </a:lnTo>
                  <a:lnTo>
                    <a:pt x="257" y="1652"/>
                  </a:lnTo>
                  <a:lnTo>
                    <a:pt x="250" y="1652"/>
                  </a:lnTo>
                  <a:lnTo>
                    <a:pt x="243" y="1656"/>
                  </a:lnTo>
                  <a:lnTo>
                    <a:pt x="233" y="1666"/>
                  </a:lnTo>
                  <a:lnTo>
                    <a:pt x="226" y="1673"/>
                  </a:lnTo>
                  <a:lnTo>
                    <a:pt x="219" y="1680"/>
                  </a:lnTo>
                  <a:lnTo>
                    <a:pt x="212" y="1687"/>
                  </a:lnTo>
                  <a:lnTo>
                    <a:pt x="204" y="1692"/>
                  </a:lnTo>
                  <a:lnTo>
                    <a:pt x="195" y="1698"/>
                  </a:lnTo>
                  <a:lnTo>
                    <a:pt x="187" y="1702"/>
                  </a:lnTo>
                  <a:lnTo>
                    <a:pt x="177" y="1704"/>
                  </a:lnTo>
                  <a:lnTo>
                    <a:pt x="168" y="1705"/>
                  </a:lnTo>
                  <a:lnTo>
                    <a:pt x="138" y="1697"/>
                  </a:lnTo>
                  <a:lnTo>
                    <a:pt x="112" y="1688"/>
                  </a:lnTo>
                  <a:lnTo>
                    <a:pt x="90" y="1677"/>
                  </a:lnTo>
                  <a:lnTo>
                    <a:pt x="73" y="1665"/>
                  </a:lnTo>
                  <a:lnTo>
                    <a:pt x="59" y="1651"/>
                  </a:lnTo>
                  <a:lnTo>
                    <a:pt x="50" y="1634"/>
                  </a:lnTo>
                  <a:lnTo>
                    <a:pt x="44" y="1612"/>
                  </a:lnTo>
                  <a:lnTo>
                    <a:pt x="43" y="1588"/>
                  </a:lnTo>
                  <a:lnTo>
                    <a:pt x="45" y="1573"/>
                  </a:lnTo>
                  <a:lnTo>
                    <a:pt x="52" y="1535"/>
                  </a:lnTo>
                  <a:lnTo>
                    <a:pt x="61" y="1488"/>
                  </a:lnTo>
                  <a:lnTo>
                    <a:pt x="73" y="1445"/>
                  </a:lnTo>
                  <a:lnTo>
                    <a:pt x="78" y="1425"/>
                  </a:lnTo>
                  <a:lnTo>
                    <a:pt x="86" y="1404"/>
                  </a:lnTo>
                  <a:lnTo>
                    <a:pt x="95" y="1385"/>
                  </a:lnTo>
                  <a:lnTo>
                    <a:pt x="101" y="1366"/>
                  </a:lnTo>
                  <a:lnTo>
                    <a:pt x="108" y="1350"/>
                  </a:lnTo>
                  <a:lnTo>
                    <a:pt x="114" y="1337"/>
                  </a:lnTo>
                  <a:lnTo>
                    <a:pt x="119" y="1329"/>
                  </a:lnTo>
                  <a:lnTo>
                    <a:pt x="120" y="1326"/>
                  </a:lnTo>
                  <a:lnTo>
                    <a:pt x="130" y="1313"/>
                  </a:lnTo>
                  <a:lnTo>
                    <a:pt x="143" y="1302"/>
                  </a:lnTo>
                  <a:lnTo>
                    <a:pt x="157" y="1291"/>
                  </a:lnTo>
                  <a:lnTo>
                    <a:pt x="172" y="1282"/>
                  </a:lnTo>
                  <a:lnTo>
                    <a:pt x="184" y="1275"/>
                  </a:lnTo>
                  <a:lnTo>
                    <a:pt x="195" y="1269"/>
                  </a:lnTo>
                  <a:lnTo>
                    <a:pt x="203" y="1266"/>
                  </a:lnTo>
                  <a:lnTo>
                    <a:pt x="205" y="1265"/>
                  </a:lnTo>
                  <a:lnTo>
                    <a:pt x="396" y="545"/>
                  </a:lnTo>
                  <a:lnTo>
                    <a:pt x="394" y="542"/>
                  </a:lnTo>
                  <a:lnTo>
                    <a:pt x="388" y="537"/>
                  </a:lnTo>
                  <a:lnTo>
                    <a:pt x="381" y="526"/>
                  </a:lnTo>
                  <a:lnTo>
                    <a:pt x="373" y="512"/>
                  </a:lnTo>
                  <a:lnTo>
                    <a:pt x="365" y="494"/>
                  </a:lnTo>
                  <a:lnTo>
                    <a:pt x="359" y="472"/>
                  </a:lnTo>
                  <a:lnTo>
                    <a:pt x="358" y="446"/>
                  </a:lnTo>
                  <a:lnTo>
                    <a:pt x="361" y="416"/>
                  </a:lnTo>
                  <a:lnTo>
                    <a:pt x="365" y="395"/>
                  </a:lnTo>
                  <a:lnTo>
                    <a:pt x="370" y="376"/>
                  </a:lnTo>
                  <a:lnTo>
                    <a:pt x="374" y="359"/>
                  </a:lnTo>
                  <a:lnTo>
                    <a:pt x="379" y="344"/>
                  </a:lnTo>
                  <a:lnTo>
                    <a:pt x="385" y="330"/>
                  </a:lnTo>
                  <a:lnTo>
                    <a:pt x="392" y="318"/>
                  </a:lnTo>
                  <a:lnTo>
                    <a:pt x="401" y="306"/>
                  </a:lnTo>
                  <a:lnTo>
                    <a:pt x="412" y="295"/>
                  </a:lnTo>
                  <a:lnTo>
                    <a:pt x="432" y="281"/>
                  </a:lnTo>
                  <a:lnTo>
                    <a:pt x="453" y="267"/>
                  </a:lnTo>
                  <a:lnTo>
                    <a:pt x="475" y="253"/>
                  </a:lnTo>
                  <a:lnTo>
                    <a:pt x="497" y="239"/>
                  </a:lnTo>
                  <a:lnTo>
                    <a:pt x="518" y="227"/>
                  </a:lnTo>
                  <a:lnTo>
                    <a:pt x="542" y="215"/>
                  </a:lnTo>
                  <a:lnTo>
                    <a:pt x="562" y="205"/>
                  </a:lnTo>
                  <a:lnTo>
                    <a:pt x="583" y="194"/>
                  </a:lnTo>
                  <a:lnTo>
                    <a:pt x="590" y="191"/>
                  </a:lnTo>
                  <a:lnTo>
                    <a:pt x="598" y="187"/>
                  </a:lnTo>
                  <a:lnTo>
                    <a:pt x="605" y="184"/>
                  </a:lnTo>
                  <a:lnTo>
                    <a:pt x="613" y="180"/>
                  </a:lnTo>
                  <a:lnTo>
                    <a:pt x="620" y="178"/>
                  </a:lnTo>
                  <a:lnTo>
                    <a:pt x="626" y="175"/>
                  </a:lnTo>
                  <a:lnTo>
                    <a:pt x="631" y="172"/>
                  </a:lnTo>
                  <a:lnTo>
                    <a:pt x="636" y="170"/>
                  </a:lnTo>
                  <a:lnTo>
                    <a:pt x="639" y="169"/>
                  </a:lnTo>
                  <a:lnTo>
                    <a:pt x="645" y="165"/>
                  </a:lnTo>
                  <a:lnTo>
                    <a:pt x="651" y="163"/>
                  </a:lnTo>
                  <a:lnTo>
                    <a:pt x="654" y="162"/>
                  </a:lnTo>
                  <a:lnTo>
                    <a:pt x="660" y="153"/>
                  </a:lnTo>
                  <a:lnTo>
                    <a:pt x="666" y="138"/>
                  </a:lnTo>
                  <a:lnTo>
                    <a:pt x="669" y="119"/>
                  </a:lnTo>
                  <a:lnTo>
                    <a:pt x="673" y="101"/>
                  </a:lnTo>
                  <a:lnTo>
                    <a:pt x="686" y="108"/>
                  </a:lnTo>
                  <a:lnTo>
                    <a:pt x="699" y="115"/>
                  </a:lnTo>
                  <a:lnTo>
                    <a:pt x="715" y="121"/>
                  </a:lnTo>
                  <a:lnTo>
                    <a:pt x="732" y="127"/>
                  </a:lnTo>
                  <a:lnTo>
                    <a:pt x="750" y="134"/>
                  </a:lnTo>
                  <a:lnTo>
                    <a:pt x="770" y="141"/>
                  </a:lnTo>
                  <a:lnTo>
                    <a:pt x="790" y="147"/>
                  </a:lnTo>
                  <a:lnTo>
                    <a:pt x="811" y="153"/>
                  </a:lnTo>
                  <a:lnTo>
                    <a:pt x="830" y="157"/>
                  </a:lnTo>
                  <a:lnTo>
                    <a:pt x="848" y="162"/>
                  </a:lnTo>
                  <a:lnTo>
                    <a:pt x="866" y="165"/>
                  </a:lnTo>
                  <a:lnTo>
                    <a:pt x="884" y="169"/>
                  </a:lnTo>
                  <a:lnTo>
                    <a:pt x="900" y="171"/>
                  </a:lnTo>
                  <a:lnTo>
                    <a:pt x="916" y="174"/>
                  </a:lnTo>
                  <a:lnTo>
                    <a:pt x="931" y="175"/>
                  </a:lnTo>
                  <a:lnTo>
                    <a:pt x="945" y="176"/>
                  </a:lnTo>
                  <a:lnTo>
                    <a:pt x="957" y="176"/>
                  </a:lnTo>
                  <a:lnTo>
                    <a:pt x="969" y="176"/>
                  </a:lnTo>
                  <a:lnTo>
                    <a:pt x="978" y="175"/>
                  </a:lnTo>
                  <a:lnTo>
                    <a:pt x="987" y="174"/>
                  </a:lnTo>
                  <a:lnTo>
                    <a:pt x="994" y="171"/>
                  </a:lnTo>
                  <a:lnTo>
                    <a:pt x="1000" y="169"/>
                  </a:lnTo>
                  <a:lnTo>
                    <a:pt x="1003" y="165"/>
                  </a:lnTo>
                  <a:lnTo>
                    <a:pt x="1006" y="162"/>
                  </a:lnTo>
                  <a:lnTo>
                    <a:pt x="1006" y="159"/>
                  </a:lnTo>
                  <a:lnTo>
                    <a:pt x="1005" y="154"/>
                  </a:lnTo>
                  <a:lnTo>
                    <a:pt x="1001" y="149"/>
                  </a:lnTo>
                  <a:lnTo>
                    <a:pt x="997" y="145"/>
                  </a:lnTo>
                  <a:lnTo>
                    <a:pt x="984" y="148"/>
                  </a:lnTo>
                  <a:lnTo>
                    <a:pt x="968" y="149"/>
                  </a:lnTo>
                  <a:lnTo>
                    <a:pt x="948" y="149"/>
                  </a:lnTo>
                  <a:lnTo>
                    <a:pt x="926" y="147"/>
                  </a:lnTo>
                  <a:lnTo>
                    <a:pt x="901" y="144"/>
                  </a:lnTo>
                  <a:lnTo>
                    <a:pt x="873" y="139"/>
                  </a:lnTo>
                  <a:lnTo>
                    <a:pt x="845" y="133"/>
                  </a:lnTo>
                  <a:lnTo>
                    <a:pt x="815" y="126"/>
                  </a:lnTo>
                  <a:lnTo>
                    <a:pt x="786" y="118"/>
                  </a:lnTo>
                  <a:lnTo>
                    <a:pt x="759" y="109"/>
                  </a:lnTo>
                  <a:lnTo>
                    <a:pt x="734" y="100"/>
                  </a:lnTo>
                  <a:lnTo>
                    <a:pt x="711" y="91"/>
                  </a:lnTo>
                  <a:lnTo>
                    <a:pt x="690" y="81"/>
                  </a:lnTo>
                  <a:lnTo>
                    <a:pt x="673" y="72"/>
                  </a:lnTo>
                  <a:lnTo>
                    <a:pt x="659" y="63"/>
                  </a:lnTo>
                  <a:lnTo>
                    <a:pt x="649" y="55"/>
                  </a:lnTo>
                  <a:lnTo>
                    <a:pt x="648" y="51"/>
                  </a:lnTo>
                  <a:lnTo>
                    <a:pt x="649" y="43"/>
                  </a:lnTo>
                  <a:lnTo>
                    <a:pt x="652" y="33"/>
                  </a:lnTo>
                  <a:lnTo>
                    <a:pt x="659" y="25"/>
                  </a:lnTo>
                  <a:lnTo>
                    <a:pt x="669" y="33"/>
                  </a:lnTo>
                  <a:lnTo>
                    <a:pt x="683" y="42"/>
                  </a:lnTo>
                  <a:lnTo>
                    <a:pt x="701" y="51"/>
                  </a:lnTo>
                  <a:lnTo>
                    <a:pt x="720" y="61"/>
                  </a:lnTo>
                  <a:lnTo>
                    <a:pt x="743" y="71"/>
                  </a:lnTo>
                  <a:lnTo>
                    <a:pt x="768" y="80"/>
                  </a:lnTo>
                  <a:lnTo>
                    <a:pt x="796" y="89"/>
                  </a:lnTo>
                  <a:lnTo>
                    <a:pt x="826" y="98"/>
                  </a:lnTo>
                  <a:lnTo>
                    <a:pt x="845" y="102"/>
                  </a:lnTo>
                  <a:lnTo>
                    <a:pt x="863" y="107"/>
                  </a:lnTo>
                  <a:lnTo>
                    <a:pt x="881" y="110"/>
                  </a:lnTo>
                  <a:lnTo>
                    <a:pt x="899" y="114"/>
                  </a:lnTo>
                  <a:lnTo>
                    <a:pt x="915" y="116"/>
                  </a:lnTo>
                  <a:lnTo>
                    <a:pt x="931" y="118"/>
                  </a:lnTo>
                  <a:lnTo>
                    <a:pt x="945" y="119"/>
                  </a:lnTo>
                  <a:lnTo>
                    <a:pt x="959" y="121"/>
                  </a:lnTo>
                  <a:lnTo>
                    <a:pt x="971" y="121"/>
                  </a:lnTo>
                  <a:lnTo>
                    <a:pt x="983" y="121"/>
                  </a:lnTo>
                  <a:lnTo>
                    <a:pt x="993" y="119"/>
                  </a:lnTo>
                  <a:lnTo>
                    <a:pt x="1001" y="118"/>
                  </a:lnTo>
                  <a:lnTo>
                    <a:pt x="1008" y="116"/>
                  </a:lnTo>
                  <a:lnTo>
                    <a:pt x="1014" y="114"/>
                  </a:lnTo>
                  <a:lnTo>
                    <a:pt x="1017" y="110"/>
                  </a:lnTo>
                  <a:lnTo>
                    <a:pt x="1020" y="107"/>
                  </a:lnTo>
                  <a:lnTo>
                    <a:pt x="1020" y="103"/>
                  </a:lnTo>
                  <a:lnTo>
                    <a:pt x="1018" y="99"/>
                  </a:lnTo>
                  <a:lnTo>
                    <a:pt x="1016" y="94"/>
                  </a:lnTo>
                  <a:lnTo>
                    <a:pt x="1012"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2"/>
        </a:solidFill>
        <a:effectLst/>
      </p:bgPr>
    </p:bg>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a:xfrm>
            <a:off x="685800" y="0"/>
            <a:ext cx="7772400" cy="1143000"/>
          </a:xfrm>
        </p:spPr>
        <p:txBody>
          <a:bodyPr/>
          <a:lstStyle/>
          <a:p>
            <a:pPr eaLnBrk="1" hangingPunct="1"/>
            <a:r>
              <a:rPr lang="en-US" altLang="en-US" sz="4000" b="0" smtClean="0"/>
              <a:t>What do you think?</a:t>
            </a:r>
          </a:p>
        </p:txBody>
      </p:sp>
      <p:sp>
        <p:nvSpPr>
          <p:cNvPr id="15363" name="Rectangle 3"/>
          <p:cNvSpPr>
            <a:spLocks noGrp="1" noChangeArrowheads="1"/>
          </p:cNvSpPr>
          <p:nvPr>
            <p:ph type="body" idx="1"/>
          </p:nvPr>
        </p:nvSpPr>
        <p:spPr>
          <a:xfrm>
            <a:off x="304800" y="1143000"/>
            <a:ext cx="8839200" cy="3200400"/>
          </a:xfrm>
        </p:spPr>
        <p:txBody>
          <a:bodyPr/>
          <a:lstStyle/>
          <a:p>
            <a:pPr eaLnBrk="1" hangingPunct="1">
              <a:lnSpc>
                <a:spcPct val="90000"/>
              </a:lnSpc>
              <a:buFont typeface="Wingdings" panose="05000000000000000000" pitchFamily="2" charset="2"/>
              <a:buNone/>
            </a:pPr>
            <a:r>
              <a:rPr lang="en-US" altLang="en-US" sz="3200" smtClean="0"/>
              <a:t>Terry loves birds and wants to see as many as she can in her yard.  She wants to know whether she is wasting money buying an expensive mixed seed, when a cheaper brand just arrived at her local store.  She wonders… will the expensive seed attract more birds to her back yard?</a:t>
            </a:r>
          </a:p>
          <a:p>
            <a:pPr eaLnBrk="1" hangingPunct="1">
              <a:lnSpc>
                <a:spcPct val="90000"/>
              </a:lnSpc>
              <a:buFont typeface="Wingdings" panose="05000000000000000000" pitchFamily="2" charset="2"/>
              <a:buNone/>
            </a:pPr>
            <a:endParaRPr lang="en-US" altLang="en-US" sz="3200" smtClean="0"/>
          </a:p>
        </p:txBody>
      </p:sp>
      <p:pic>
        <p:nvPicPr>
          <p:cNvPr id="15364" name="Picture 5" descr="MCj041188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3657600"/>
            <a:ext cx="2947988" cy="268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6"/>
          <p:cNvSpPr txBox="1">
            <a:spLocks noChangeArrowheads="1"/>
          </p:cNvSpPr>
          <p:nvPr/>
        </p:nvSpPr>
        <p:spPr bwMode="auto">
          <a:xfrm>
            <a:off x="914400" y="4572000"/>
            <a:ext cx="4876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a:t>How would you advise her to find out if the expensive seed is better?</a:t>
            </a:r>
          </a:p>
          <a:p>
            <a:pPr eaLnBrk="1" hangingPunct="1">
              <a:spcBef>
                <a:spcPct val="50000"/>
              </a:spcBef>
            </a:pPr>
            <a:endParaRPr lang="en-US" altLang="en-US" sz="32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2"/>
        </a:solidFill>
        <a:effectLst/>
      </p:bgPr>
    </p:bg>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a:xfrm>
            <a:off x="685800" y="304800"/>
            <a:ext cx="7772400" cy="1600200"/>
          </a:xfrm>
        </p:spPr>
        <p:txBody>
          <a:bodyPr/>
          <a:lstStyle/>
          <a:p>
            <a:pPr eaLnBrk="1" hangingPunct="1"/>
            <a:r>
              <a:rPr lang="en-US" altLang="en-US" smtClean="0"/>
              <a:t>Nyron’s Experimental Design</a:t>
            </a:r>
            <a:br>
              <a:rPr lang="en-US" altLang="en-US" smtClean="0"/>
            </a:br>
            <a:endParaRPr lang="en-US" altLang="en-US" smtClean="0"/>
          </a:p>
        </p:txBody>
      </p:sp>
      <p:graphicFrame>
        <p:nvGraphicFramePr>
          <p:cNvPr id="28795" name="Group 123"/>
          <p:cNvGraphicFramePr>
            <a:graphicFrameLocks noGrp="1"/>
          </p:cNvGraphicFramePr>
          <p:nvPr>
            <p:ph type="tbl" idx="1"/>
          </p:nvPr>
        </p:nvGraphicFramePr>
        <p:xfrm>
          <a:off x="609600" y="1447800"/>
          <a:ext cx="7772400" cy="4648200"/>
        </p:xfrm>
        <a:graphic>
          <a:graphicData uri="http://schemas.openxmlformats.org/drawingml/2006/table">
            <a:tbl>
              <a:tblPr/>
              <a:tblGrid>
                <a:gridCol w="2525713"/>
                <a:gridCol w="5246687"/>
              </a:tblGrid>
              <a:tr h="1549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Independent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4000" b="1"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49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                            </a:t>
                      </a:r>
                      <a:r>
                        <a:rPr kumimoji="0" lang="en-US" sz="4000" b="1"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49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Constants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                             </a:t>
                      </a:r>
                      <a:r>
                        <a:rPr kumimoji="0" lang="en-US" sz="4000" b="1"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solidFill>
        <a:effectLst/>
      </p:bgPr>
    </p:bg>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a:xfrm>
            <a:off x="685800" y="304800"/>
            <a:ext cx="7772400" cy="1600200"/>
          </a:xfrm>
        </p:spPr>
        <p:txBody>
          <a:bodyPr/>
          <a:lstStyle/>
          <a:p>
            <a:pPr eaLnBrk="1" hangingPunct="1"/>
            <a:r>
              <a:rPr lang="en-US" altLang="en-US" smtClean="0"/>
              <a:t>Nyron’s Experimental Design</a:t>
            </a:r>
            <a:br>
              <a:rPr lang="en-US" altLang="en-US" smtClean="0"/>
            </a:br>
            <a:endParaRPr lang="en-US" altLang="en-US" smtClean="0"/>
          </a:p>
        </p:txBody>
      </p:sp>
      <p:graphicFrame>
        <p:nvGraphicFramePr>
          <p:cNvPr id="30840" name="Group 120"/>
          <p:cNvGraphicFramePr>
            <a:graphicFrameLocks noGrp="1"/>
          </p:cNvGraphicFramePr>
          <p:nvPr>
            <p:ph type="tbl" idx="1"/>
          </p:nvPr>
        </p:nvGraphicFramePr>
        <p:xfrm>
          <a:off x="609600" y="1447800"/>
          <a:ext cx="6858000" cy="5202239"/>
        </p:xfrm>
        <a:graphic>
          <a:graphicData uri="http://schemas.openxmlformats.org/drawingml/2006/table">
            <a:tbl>
              <a:tblPr/>
              <a:tblGrid>
                <a:gridCol w="2228850"/>
                <a:gridCol w="4629150"/>
              </a:tblGrid>
              <a:tr h="154949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Independent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Variable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Kind of seed: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Expensive  Cheap              </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4949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Variable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Number (and perhaps kinds) of birds that visit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03249">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Constants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r>
                        <a:rPr kumimoji="0" lang="en-US" sz="2000" b="1" i="0" u="none" strike="noStrike" cap="none" normalizeH="0" baseline="0" smtClean="0">
                          <a:ln>
                            <a:noFill/>
                          </a:ln>
                          <a:solidFill>
                            <a:schemeClr val="tx1"/>
                          </a:solidFill>
                          <a:effectLst/>
                          <a:latin typeface="Arial" charset="0"/>
                        </a:rPr>
                        <a:t> Location of feeders</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r>
                        <a:rPr kumimoji="0" lang="en-US" sz="2000" b="1" i="0" u="none" strike="noStrike" cap="none" normalizeH="0" baseline="0" smtClean="0">
                          <a:ln>
                            <a:noFill/>
                          </a:ln>
                          <a:solidFill>
                            <a:schemeClr val="tx1"/>
                          </a:solidFill>
                          <a:effectLst/>
                          <a:latin typeface="Arial" charset="0"/>
                        </a:rPr>
                        <a:t>Type of feeder</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r>
                        <a:rPr kumimoji="0" lang="en-US" sz="2000" b="1" i="0" u="none" strike="noStrike" cap="none" normalizeH="0" baseline="0" smtClean="0">
                          <a:ln>
                            <a:noFill/>
                          </a:ln>
                          <a:solidFill>
                            <a:schemeClr val="tx1"/>
                          </a:solidFill>
                          <a:effectLst/>
                          <a:latin typeface="Arial" charset="0"/>
                        </a:rPr>
                        <a:t>Way she measures the amount of seed eaten and the way she counts birds</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                            </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7425" name="Picture 25" descr="MCj033482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1000" y="1143000"/>
            <a:ext cx="82391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26" name="Group 29"/>
          <p:cNvGrpSpPr>
            <a:grpSpLocks noChangeAspect="1"/>
          </p:cNvGrpSpPr>
          <p:nvPr/>
        </p:nvGrpSpPr>
        <p:grpSpPr bwMode="auto">
          <a:xfrm>
            <a:off x="8001000" y="3962400"/>
            <a:ext cx="823913" cy="2438400"/>
            <a:chOff x="5040" y="2496"/>
            <a:chExt cx="519" cy="1536"/>
          </a:xfrm>
        </p:grpSpPr>
        <p:sp>
          <p:nvSpPr>
            <p:cNvPr id="17428" name="AutoShape 28"/>
            <p:cNvSpPr>
              <a:spLocks noChangeAspect="1" noChangeArrowheads="1" noTextEdit="1"/>
            </p:cNvSpPr>
            <p:nvPr/>
          </p:nvSpPr>
          <p:spPr bwMode="auto">
            <a:xfrm>
              <a:off x="5040" y="2496"/>
              <a:ext cx="519" cy="1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7429" name="Freeform 30"/>
            <p:cNvSpPr>
              <a:spLocks/>
            </p:cNvSpPr>
            <p:nvPr/>
          </p:nvSpPr>
          <p:spPr bwMode="auto">
            <a:xfrm>
              <a:off x="5214" y="2968"/>
              <a:ext cx="171" cy="865"/>
            </a:xfrm>
            <a:custGeom>
              <a:avLst/>
              <a:gdLst>
                <a:gd name="T0" fmla="*/ 0 w 340"/>
                <a:gd name="T1" fmla="*/ 39 h 1731"/>
                <a:gd name="T2" fmla="*/ 6 w 340"/>
                <a:gd name="T3" fmla="*/ 1731 h 1731"/>
                <a:gd name="T4" fmla="*/ 7 w 340"/>
                <a:gd name="T5" fmla="*/ 1730 h 1731"/>
                <a:gd name="T6" fmla="*/ 13 w 340"/>
                <a:gd name="T7" fmla="*/ 1728 h 1731"/>
                <a:gd name="T8" fmla="*/ 22 w 340"/>
                <a:gd name="T9" fmla="*/ 1724 h 1731"/>
                <a:gd name="T10" fmla="*/ 36 w 340"/>
                <a:gd name="T11" fmla="*/ 1719 h 1731"/>
                <a:gd name="T12" fmla="*/ 52 w 340"/>
                <a:gd name="T13" fmla="*/ 1715 h 1731"/>
                <a:gd name="T14" fmla="*/ 70 w 340"/>
                <a:gd name="T15" fmla="*/ 1710 h 1731"/>
                <a:gd name="T16" fmla="*/ 91 w 340"/>
                <a:gd name="T17" fmla="*/ 1704 h 1731"/>
                <a:gd name="T18" fmla="*/ 114 w 340"/>
                <a:gd name="T19" fmla="*/ 1699 h 1731"/>
                <a:gd name="T20" fmla="*/ 139 w 340"/>
                <a:gd name="T21" fmla="*/ 1696 h 1731"/>
                <a:gd name="T22" fmla="*/ 165 w 340"/>
                <a:gd name="T23" fmla="*/ 1693 h 1731"/>
                <a:gd name="T24" fmla="*/ 192 w 340"/>
                <a:gd name="T25" fmla="*/ 1693 h 1731"/>
                <a:gd name="T26" fmla="*/ 220 w 340"/>
                <a:gd name="T27" fmla="*/ 1695 h 1731"/>
                <a:gd name="T28" fmla="*/ 249 w 340"/>
                <a:gd name="T29" fmla="*/ 1698 h 1731"/>
                <a:gd name="T30" fmla="*/ 278 w 340"/>
                <a:gd name="T31" fmla="*/ 1704 h 1731"/>
                <a:gd name="T32" fmla="*/ 307 w 340"/>
                <a:gd name="T33" fmla="*/ 1713 h 1731"/>
                <a:gd name="T34" fmla="*/ 336 w 340"/>
                <a:gd name="T35" fmla="*/ 1725 h 1731"/>
                <a:gd name="T36" fmla="*/ 340 w 340"/>
                <a:gd name="T37" fmla="*/ 20 h 1731"/>
                <a:gd name="T38" fmla="*/ 339 w 340"/>
                <a:gd name="T39" fmla="*/ 20 h 1731"/>
                <a:gd name="T40" fmla="*/ 333 w 340"/>
                <a:gd name="T41" fmla="*/ 19 h 1731"/>
                <a:gd name="T42" fmla="*/ 325 w 340"/>
                <a:gd name="T43" fmla="*/ 16 h 1731"/>
                <a:gd name="T44" fmla="*/ 313 w 340"/>
                <a:gd name="T45" fmla="*/ 13 h 1731"/>
                <a:gd name="T46" fmla="*/ 299 w 340"/>
                <a:gd name="T47" fmla="*/ 10 h 1731"/>
                <a:gd name="T48" fmla="*/ 282 w 340"/>
                <a:gd name="T49" fmla="*/ 7 h 1731"/>
                <a:gd name="T50" fmla="*/ 262 w 340"/>
                <a:gd name="T51" fmla="*/ 4 h 1731"/>
                <a:gd name="T52" fmla="*/ 240 w 340"/>
                <a:gd name="T53" fmla="*/ 2 h 1731"/>
                <a:gd name="T54" fmla="*/ 215 w 340"/>
                <a:gd name="T55" fmla="*/ 0 h 1731"/>
                <a:gd name="T56" fmla="*/ 189 w 340"/>
                <a:gd name="T57" fmla="*/ 0 h 1731"/>
                <a:gd name="T58" fmla="*/ 162 w 340"/>
                <a:gd name="T59" fmla="*/ 2 h 1731"/>
                <a:gd name="T60" fmla="*/ 131 w 340"/>
                <a:gd name="T61" fmla="*/ 4 h 1731"/>
                <a:gd name="T62" fmla="*/ 100 w 340"/>
                <a:gd name="T63" fmla="*/ 10 h 1731"/>
                <a:gd name="T64" fmla="*/ 68 w 340"/>
                <a:gd name="T65" fmla="*/ 16 h 1731"/>
                <a:gd name="T66" fmla="*/ 35 w 340"/>
                <a:gd name="T67" fmla="*/ 26 h 1731"/>
                <a:gd name="T68" fmla="*/ 0 w 340"/>
                <a:gd name="T69" fmla="*/ 39 h 173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40"/>
                <a:gd name="T106" fmla="*/ 0 h 1731"/>
                <a:gd name="T107" fmla="*/ 340 w 340"/>
                <a:gd name="T108" fmla="*/ 1731 h 173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40" h="1731">
                  <a:moveTo>
                    <a:pt x="0" y="39"/>
                  </a:moveTo>
                  <a:lnTo>
                    <a:pt x="6" y="1731"/>
                  </a:lnTo>
                  <a:lnTo>
                    <a:pt x="7" y="1730"/>
                  </a:lnTo>
                  <a:lnTo>
                    <a:pt x="13" y="1728"/>
                  </a:lnTo>
                  <a:lnTo>
                    <a:pt x="22" y="1724"/>
                  </a:lnTo>
                  <a:lnTo>
                    <a:pt x="36" y="1719"/>
                  </a:lnTo>
                  <a:lnTo>
                    <a:pt x="52" y="1715"/>
                  </a:lnTo>
                  <a:lnTo>
                    <a:pt x="70" y="1710"/>
                  </a:lnTo>
                  <a:lnTo>
                    <a:pt x="91" y="1704"/>
                  </a:lnTo>
                  <a:lnTo>
                    <a:pt x="114" y="1699"/>
                  </a:lnTo>
                  <a:lnTo>
                    <a:pt x="139" y="1696"/>
                  </a:lnTo>
                  <a:lnTo>
                    <a:pt x="165" y="1693"/>
                  </a:lnTo>
                  <a:lnTo>
                    <a:pt x="192" y="1693"/>
                  </a:lnTo>
                  <a:lnTo>
                    <a:pt x="220" y="1695"/>
                  </a:lnTo>
                  <a:lnTo>
                    <a:pt x="249" y="1698"/>
                  </a:lnTo>
                  <a:lnTo>
                    <a:pt x="278" y="1704"/>
                  </a:lnTo>
                  <a:lnTo>
                    <a:pt x="307" y="1713"/>
                  </a:lnTo>
                  <a:lnTo>
                    <a:pt x="336" y="1725"/>
                  </a:lnTo>
                  <a:lnTo>
                    <a:pt x="340" y="20"/>
                  </a:lnTo>
                  <a:lnTo>
                    <a:pt x="339" y="20"/>
                  </a:lnTo>
                  <a:lnTo>
                    <a:pt x="333" y="19"/>
                  </a:lnTo>
                  <a:lnTo>
                    <a:pt x="325" y="16"/>
                  </a:lnTo>
                  <a:lnTo>
                    <a:pt x="313" y="13"/>
                  </a:lnTo>
                  <a:lnTo>
                    <a:pt x="299" y="10"/>
                  </a:lnTo>
                  <a:lnTo>
                    <a:pt x="282" y="7"/>
                  </a:lnTo>
                  <a:lnTo>
                    <a:pt x="262" y="4"/>
                  </a:lnTo>
                  <a:lnTo>
                    <a:pt x="240" y="2"/>
                  </a:lnTo>
                  <a:lnTo>
                    <a:pt x="215" y="0"/>
                  </a:lnTo>
                  <a:lnTo>
                    <a:pt x="189" y="0"/>
                  </a:lnTo>
                  <a:lnTo>
                    <a:pt x="162" y="2"/>
                  </a:lnTo>
                  <a:lnTo>
                    <a:pt x="131" y="4"/>
                  </a:lnTo>
                  <a:lnTo>
                    <a:pt x="100" y="10"/>
                  </a:lnTo>
                  <a:lnTo>
                    <a:pt x="68" y="16"/>
                  </a:lnTo>
                  <a:lnTo>
                    <a:pt x="35" y="26"/>
                  </a:lnTo>
                  <a:lnTo>
                    <a:pt x="0" y="39"/>
                  </a:lnTo>
                  <a:close/>
                </a:path>
              </a:pathLst>
            </a:custGeom>
            <a:solidFill>
              <a:srgbClr val="E7A6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0" name="Freeform 31"/>
            <p:cNvSpPr>
              <a:spLocks/>
            </p:cNvSpPr>
            <p:nvPr/>
          </p:nvSpPr>
          <p:spPr bwMode="auto">
            <a:xfrm>
              <a:off x="5327" y="3002"/>
              <a:ext cx="23" cy="777"/>
            </a:xfrm>
            <a:custGeom>
              <a:avLst/>
              <a:gdLst>
                <a:gd name="T0" fmla="*/ 24 w 46"/>
                <a:gd name="T1" fmla="*/ 6 h 1554"/>
                <a:gd name="T2" fmla="*/ 18 w 46"/>
                <a:gd name="T3" fmla="*/ 390 h 1554"/>
                <a:gd name="T4" fmla="*/ 10 w 46"/>
                <a:gd name="T5" fmla="*/ 774 h 1554"/>
                <a:gd name="T6" fmla="*/ 3 w 46"/>
                <a:gd name="T7" fmla="*/ 1159 h 1554"/>
                <a:gd name="T8" fmla="*/ 0 w 46"/>
                <a:gd name="T9" fmla="*/ 1545 h 1554"/>
                <a:gd name="T10" fmla="*/ 4 w 46"/>
                <a:gd name="T11" fmla="*/ 1554 h 1554"/>
                <a:gd name="T12" fmla="*/ 12 w 46"/>
                <a:gd name="T13" fmla="*/ 1552 h 1554"/>
                <a:gd name="T14" fmla="*/ 21 w 46"/>
                <a:gd name="T15" fmla="*/ 1546 h 1554"/>
                <a:gd name="T16" fmla="*/ 27 w 46"/>
                <a:gd name="T17" fmla="*/ 1537 h 1554"/>
                <a:gd name="T18" fmla="*/ 43 w 46"/>
                <a:gd name="T19" fmla="*/ 1453 h 1554"/>
                <a:gd name="T20" fmla="*/ 46 w 46"/>
                <a:gd name="T21" fmla="*/ 1367 h 1554"/>
                <a:gd name="T22" fmla="*/ 43 w 46"/>
                <a:gd name="T23" fmla="*/ 1280 h 1554"/>
                <a:gd name="T24" fmla="*/ 40 w 46"/>
                <a:gd name="T25" fmla="*/ 1195 h 1554"/>
                <a:gd name="T26" fmla="*/ 41 w 46"/>
                <a:gd name="T27" fmla="*/ 1094 h 1554"/>
                <a:gd name="T28" fmla="*/ 43 w 46"/>
                <a:gd name="T29" fmla="*/ 993 h 1554"/>
                <a:gd name="T30" fmla="*/ 44 w 46"/>
                <a:gd name="T31" fmla="*/ 892 h 1554"/>
                <a:gd name="T32" fmla="*/ 46 w 46"/>
                <a:gd name="T33" fmla="*/ 791 h 1554"/>
                <a:gd name="T34" fmla="*/ 44 w 46"/>
                <a:gd name="T35" fmla="*/ 594 h 1554"/>
                <a:gd name="T36" fmla="*/ 40 w 46"/>
                <a:gd name="T37" fmla="*/ 396 h 1554"/>
                <a:gd name="T38" fmla="*/ 35 w 46"/>
                <a:gd name="T39" fmla="*/ 199 h 1554"/>
                <a:gd name="T40" fmla="*/ 32 w 46"/>
                <a:gd name="T41" fmla="*/ 2 h 1554"/>
                <a:gd name="T42" fmla="*/ 30 w 46"/>
                <a:gd name="T43" fmla="*/ 0 h 1554"/>
                <a:gd name="T44" fmla="*/ 29 w 46"/>
                <a:gd name="T45" fmla="*/ 2 h 1554"/>
                <a:gd name="T46" fmla="*/ 26 w 46"/>
                <a:gd name="T47" fmla="*/ 3 h 1554"/>
                <a:gd name="T48" fmla="*/ 24 w 46"/>
                <a:gd name="T49" fmla="*/ 6 h 1554"/>
                <a:gd name="T50" fmla="*/ 24 w 46"/>
                <a:gd name="T51" fmla="*/ 6 h 155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6"/>
                <a:gd name="T79" fmla="*/ 0 h 1554"/>
                <a:gd name="T80" fmla="*/ 46 w 46"/>
                <a:gd name="T81" fmla="*/ 1554 h 155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6" h="1554">
                  <a:moveTo>
                    <a:pt x="24" y="6"/>
                  </a:moveTo>
                  <a:lnTo>
                    <a:pt x="18" y="390"/>
                  </a:lnTo>
                  <a:lnTo>
                    <a:pt x="10" y="774"/>
                  </a:lnTo>
                  <a:lnTo>
                    <a:pt x="3" y="1159"/>
                  </a:lnTo>
                  <a:lnTo>
                    <a:pt x="0" y="1545"/>
                  </a:lnTo>
                  <a:lnTo>
                    <a:pt x="4" y="1554"/>
                  </a:lnTo>
                  <a:lnTo>
                    <a:pt x="12" y="1552"/>
                  </a:lnTo>
                  <a:lnTo>
                    <a:pt x="21" y="1546"/>
                  </a:lnTo>
                  <a:lnTo>
                    <a:pt x="27" y="1537"/>
                  </a:lnTo>
                  <a:lnTo>
                    <a:pt x="43" y="1453"/>
                  </a:lnTo>
                  <a:lnTo>
                    <a:pt x="46" y="1367"/>
                  </a:lnTo>
                  <a:lnTo>
                    <a:pt x="43" y="1280"/>
                  </a:lnTo>
                  <a:lnTo>
                    <a:pt x="40" y="1195"/>
                  </a:lnTo>
                  <a:lnTo>
                    <a:pt x="41" y="1094"/>
                  </a:lnTo>
                  <a:lnTo>
                    <a:pt x="43" y="993"/>
                  </a:lnTo>
                  <a:lnTo>
                    <a:pt x="44" y="892"/>
                  </a:lnTo>
                  <a:lnTo>
                    <a:pt x="46" y="791"/>
                  </a:lnTo>
                  <a:lnTo>
                    <a:pt x="44" y="594"/>
                  </a:lnTo>
                  <a:lnTo>
                    <a:pt x="40" y="396"/>
                  </a:lnTo>
                  <a:lnTo>
                    <a:pt x="35" y="199"/>
                  </a:lnTo>
                  <a:lnTo>
                    <a:pt x="32" y="2"/>
                  </a:lnTo>
                  <a:lnTo>
                    <a:pt x="30" y="0"/>
                  </a:lnTo>
                  <a:lnTo>
                    <a:pt x="29" y="2"/>
                  </a:lnTo>
                  <a:lnTo>
                    <a:pt x="26" y="3"/>
                  </a:lnTo>
                  <a:lnTo>
                    <a:pt x="24"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1" name="Freeform 32"/>
            <p:cNvSpPr>
              <a:spLocks/>
            </p:cNvSpPr>
            <p:nvPr/>
          </p:nvSpPr>
          <p:spPr bwMode="auto">
            <a:xfrm>
              <a:off x="5057" y="3294"/>
              <a:ext cx="160" cy="26"/>
            </a:xfrm>
            <a:custGeom>
              <a:avLst/>
              <a:gdLst>
                <a:gd name="T0" fmla="*/ 6 w 321"/>
                <a:gd name="T1" fmla="*/ 0 h 52"/>
                <a:gd name="T2" fmla="*/ 0 w 321"/>
                <a:gd name="T3" fmla="*/ 36 h 52"/>
                <a:gd name="T4" fmla="*/ 321 w 321"/>
                <a:gd name="T5" fmla="*/ 52 h 52"/>
                <a:gd name="T6" fmla="*/ 308 w 321"/>
                <a:gd name="T7" fmla="*/ 11 h 52"/>
                <a:gd name="T8" fmla="*/ 6 w 321"/>
                <a:gd name="T9" fmla="*/ 0 h 52"/>
                <a:gd name="T10" fmla="*/ 0 60000 65536"/>
                <a:gd name="T11" fmla="*/ 0 60000 65536"/>
                <a:gd name="T12" fmla="*/ 0 60000 65536"/>
                <a:gd name="T13" fmla="*/ 0 60000 65536"/>
                <a:gd name="T14" fmla="*/ 0 60000 65536"/>
                <a:gd name="T15" fmla="*/ 0 w 321"/>
                <a:gd name="T16" fmla="*/ 0 h 52"/>
                <a:gd name="T17" fmla="*/ 321 w 321"/>
                <a:gd name="T18" fmla="*/ 52 h 52"/>
              </a:gdLst>
              <a:ahLst/>
              <a:cxnLst>
                <a:cxn ang="T10">
                  <a:pos x="T0" y="T1"/>
                </a:cxn>
                <a:cxn ang="T11">
                  <a:pos x="T2" y="T3"/>
                </a:cxn>
                <a:cxn ang="T12">
                  <a:pos x="T4" y="T5"/>
                </a:cxn>
                <a:cxn ang="T13">
                  <a:pos x="T6" y="T7"/>
                </a:cxn>
                <a:cxn ang="T14">
                  <a:pos x="T8" y="T9"/>
                </a:cxn>
              </a:cxnLst>
              <a:rect l="T15" t="T16" r="T17" b="T18"/>
              <a:pathLst>
                <a:path w="321" h="52">
                  <a:moveTo>
                    <a:pt x="6" y="0"/>
                  </a:moveTo>
                  <a:lnTo>
                    <a:pt x="0" y="36"/>
                  </a:lnTo>
                  <a:lnTo>
                    <a:pt x="321" y="52"/>
                  </a:lnTo>
                  <a:lnTo>
                    <a:pt x="308" y="11"/>
                  </a:lnTo>
                  <a:lnTo>
                    <a:pt x="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2" name="Freeform 33"/>
            <p:cNvSpPr>
              <a:spLocks/>
            </p:cNvSpPr>
            <p:nvPr/>
          </p:nvSpPr>
          <p:spPr bwMode="auto">
            <a:xfrm>
              <a:off x="5384" y="3312"/>
              <a:ext cx="125" cy="26"/>
            </a:xfrm>
            <a:custGeom>
              <a:avLst/>
              <a:gdLst>
                <a:gd name="T0" fmla="*/ 5 w 251"/>
                <a:gd name="T1" fmla="*/ 0 h 52"/>
                <a:gd name="T2" fmla="*/ 0 w 251"/>
                <a:gd name="T3" fmla="*/ 32 h 52"/>
                <a:gd name="T4" fmla="*/ 251 w 251"/>
                <a:gd name="T5" fmla="*/ 52 h 52"/>
                <a:gd name="T6" fmla="*/ 248 w 251"/>
                <a:gd name="T7" fmla="*/ 15 h 52"/>
                <a:gd name="T8" fmla="*/ 5 w 251"/>
                <a:gd name="T9" fmla="*/ 0 h 52"/>
                <a:gd name="T10" fmla="*/ 0 60000 65536"/>
                <a:gd name="T11" fmla="*/ 0 60000 65536"/>
                <a:gd name="T12" fmla="*/ 0 60000 65536"/>
                <a:gd name="T13" fmla="*/ 0 60000 65536"/>
                <a:gd name="T14" fmla="*/ 0 60000 65536"/>
                <a:gd name="T15" fmla="*/ 0 w 251"/>
                <a:gd name="T16" fmla="*/ 0 h 52"/>
                <a:gd name="T17" fmla="*/ 251 w 251"/>
                <a:gd name="T18" fmla="*/ 52 h 52"/>
              </a:gdLst>
              <a:ahLst/>
              <a:cxnLst>
                <a:cxn ang="T10">
                  <a:pos x="T0" y="T1"/>
                </a:cxn>
                <a:cxn ang="T11">
                  <a:pos x="T2" y="T3"/>
                </a:cxn>
                <a:cxn ang="T12">
                  <a:pos x="T4" y="T5"/>
                </a:cxn>
                <a:cxn ang="T13">
                  <a:pos x="T6" y="T7"/>
                </a:cxn>
                <a:cxn ang="T14">
                  <a:pos x="T8" y="T9"/>
                </a:cxn>
              </a:cxnLst>
              <a:rect l="T15" t="T16" r="T17" b="T18"/>
              <a:pathLst>
                <a:path w="251" h="52">
                  <a:moveTo>
                    <a:pt x="5" y="0"/>
                  </a:moveTo>
                  <a:lnTo>
                    <a:pt x="0" y="32"/>
                  </a:lnTo>
                  <a:lnTo>
                    <a:pt x="251" y="52"/>
                  </a:lnTo>
                  <a:lnTo>
                    <a:pt x="248" y="15"/>
                  </a:lnTo>
                  <a:lnTo>
                    <a:pt x="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3" name="Freeform 34"/>
            <p:cNvSpPr>
              <a:spLocks/>
            </p:cNvSpPr>
            <p:nvPr/>
          </p:nvSpPr>
          <p:spPr bwMode="auto">
            <a:xfrm>
              <a:off x="5311" y="3472"/>
              <a:ext cx="126" cy="55"/>
            </a:xfrm>
            <a:custGeom>
              <a:avLst/>
              <a:gdLst>
                <a:gd name="T0" fmla="*/ 0 w 250"/>
                <a:gd name="T1" fmla="*/ 72 h 112"/>
                <a:gd name="T2" fmla="*/ 4 w 250"/>
                <a:gd name="T3" fmla="*/ 112 h 112"/>
                <a:gd name="T4" fmla="*/ 250 w 250"/>
                <a:gd name="T5" fmla="*/ 28 h 112"/>
                <a:gd name="T6" fmla="*/ 238 w 250"/>
                <a:gd name="T7" fmla="*/ 0 h 112"/>
                <a:gd name="T8" fmla="*/ 0 w 250"/>
                <a:gd name="T9" fmla="*/ 72 h 112"/>
                <a:gd name="T10" fmla="*/ 0 60000 65536"/>
                <a:gd name="T11" fmla="*/ 0 60000 65536"/>
                <a:gd name="T12" fmla="*/ 0 60000 65536"/>
                <a:gd name="T13" fmla="*/ 0 60000 65536"/>
                <a:gd name="T14" fmla="*/ 0 60000 65536"/>
                <a:gd name="T15" fmla="*/ 0 w 250"/>
                <a:gd name="T16" fmla="*/ 0 h 112"/>
                <a:gd name="T17" fmla="*/ 250 w 250"/>
                <a:gd name="T18" fmla="*/ 112 h 112"/>
              </a:gdLst>
              <a:ahLst/>
              <a:cxnLst>
                <a:cxn ang="T10">
                  <a:pos x="T0" y="T1"/>
                </a:cxn>
                <a:cxn ang="T11">
                  <a:pos x="T2" y="T3"/>
                </a:cxn>
                <a:cxn ang="T12">
                  <a:pos x="T4" y="T5"/>
                </a:cxn>
                <a:cxn ang="T13">
                  <a:pos x="T6" y="T7"/>
                </a:cxn>
                <a:cxn ang="T14">
                  <a:pos x="T8" y="T9"/>
                </a:cxn>
              </a:cxnLst>
              <a:rect l="T15" t="T16" r="T17" b="T18"/>
              <a:pathLst>
                <a:path w="250" h="112">
                  <a:moveTo>
                    <a:pt x="0" y="72"/>
                  </a:moveTo>
                  <a:lnTo>
                    <a:pt x="4" y="112"/>
                  </a:lnTo>
                  <a:lnTo>
                    <a:pt x="250" y="28"/>
                  </a:lnTo>
                  <a:lnTo>
                    <a:pt x="238" y="0"/>
                  </a:lnTo>
                  <a:lnTo>
                    <a:pt x="0"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4" name="Freeform 35"/>
            <p:cNvSpPr>
              <a:spLocks/>
            </p:cNvSpPr>
            <p:nvPr/>
          </p:nvSpPr>
          <p:spPr bwMode="auto">
            <a:xfrm>
              <a:off x="5381" y="3748"/>
              <a:ext cx="128" cy="21"/>
            </a:xfrm>
            <a:custGeom>
              <a:avLst/>
              <a:gdLst>
                <a:gd name="T0" fmla="*/ 4 w 255"/>
                <a:gd name="T1" fmla="*/ 0 h 43"/>
                <a:gd name="T2" fmla="*/ 0 w 255"/>
                <a:gd name="T3" fmla="*/ 32 h 43"/>
                <a:gd name="T4" fmla="*/ 255 w 255"/>
                <a:gd name="T5" fmla="*/ 43 h 43"/>
                <a:gd name="T6" fmla="*/ 252 w 255"/>
                <a:gd name="T7" fmla="*/ 12 h 43"/>
                <a:gd name="T8" fmla="*/ 4 w 255"/>
                <a:gd name="T9" fmla="*/ 0 h 43"/>
                <a:gd name="T10" fmla="*/ 0 60000 65536"/>
                <a:gd name="T11" fmla="*/ 0 60000 65536"/>
                <a:gd name="T12" fmla="*/ 0 60000 65536"/>
                <a:gd name="T13" fmla="*/ 0 60000 65536"/>
                <a:gd name="T14" fmla="*/ 0 60000 65536"/>
                <a:gd name="T15" fmla="*/ 0 w 255"/>
                <a:gd name="T16" fmla="*/ 0 h 43"/>
                <a:gd name="T17" fmla="*/ 255 w 255"/>
                <a:gd name="T18" fmla="*/ 43 h 43"/>
              </a:gdLst>
              <a:ahLst/>
              <a:cxnLst>
                <a:cxn ang="T10">
                  <a:pos x="T0" y="T1"/>
                </a:cxn>
                <a:cxn ang="T11">
                  <a:pos x="T2" y="T3"/>
                </a:cxn>
                <a:cxn ang="T12">
                  <a:pos x="T4" y="T5"/>
                </a:cxn>
                <a:cxn ang="T13">
                  <a:pos x="T6" y="T7"/>
                </a:cxn>
                <a:cxn ang="T14">
                  <a:pos x="T8" y="T9"/>
                </a:cxn>
              </a:cxnLst>
              <a:rect l="T15" t="T16" r="T17" b="T18"/>
              <a:pathLst>
                <a:path w="255" h="43">
                  <a:moveTo>
                    <a:pt x="4" y="0"/>
                  </a:moveTo>
                  <a:lnTo>
                    <a:pt x="0" y="32"/>
                  </a:lnTo>
                  <a:lnTo>
                    <a:pt x="255" y="43"/>
                  </a:lnTo>
                  <a:lnTo>
                    <a:pt x="252" y="12"/>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5" name="Freeform 36"/>
            <p:cNvSpPr>
              <a:spLocks/>
            </p:cNvSpPr>
            <p:nvPr/>
          </p:nvSpPr>
          <p:spPr bwMode="auto">
            <a:xfrm>
              <a:off x="5058" y="3729"/>
              <a:ext cx="154" cy="27"/>
            </a:xfrm>
            <a:custGeom>
              <a:avLst/>
              <a:gdLst>
                <a:gd name="T0" fmla="*/ 0 w 309"/>
                <a:gd name="T1" fmla="*/ 7 h 54"/>
                <a:gd name="T2" fmla="*/ 2 w 309"/>
                <a:gd name="T3" fmla="*/ 37 h 54"/>
                <a:gd name="T4" fmla="*/ 309 w 309"/>
                <a:gd name="T5" fmla="*/ 54 h 54"/>
                <a:gd name="T6" fmla="*/ 307 w 309"/>
                <a:gd name="T7" fmla="*/ 17 h 54"/>
                <a:gd name="T8" fmla="*/ 304 w 309"/>
                <a:gd name="T9" fmla="*/ 17 h 54"/>
                <a:gd name="T10" fmla="*/ 295 w 309"/>
                <a:gd name="T11" fmla="*/ 16 h 54"/>
                <a:gd name="T12" fmla="*/ 283 w 309"/>
                <a:gd name="T13" fmla="*/ 14 h 54"/>
                <a:gd name="T14" fmla="*/ 265 w 309"/>
                <a:gd name="T15" fmla="*/ 13 h 54"/>
                <a:gd name="T16" fmla="*/ 243 w 309"/>
                <a:gd name="T17" fmla="*/ 11 h 54"/>
                <a:gd name="T18" fmla="*/ 220 w 309"/>
                <a:gd name="T19" fmla="*/ 8 h 54"/>
                <a:gd name="T20" fmla="*/ 194 w 309"/>
                <a:gd name="T21" fmla="*/ 7 h 54"/>
                <a:gd name="T22" fmla="*/ 168 w 309"/>
                <a:gd name="T23" fmla="*/ 5 h 54"/>
                <a:gd name="T24" fmla="*/ 141 w 309"/>
                <a:gd name="T25" fmla="*/ 2 h 54"/>
                <a:gd name="T26" fmla="*/ 113 w 309"/>
                <a:gd name="T27" fmla="*/ 2 h 54"/>
                <a:gd name="T28" fmla="*/ 87 w 309"/>
                <a:gd name="T29" fmla="*/ 0 h 54"/>
                <a:gd name="T30" fmla="*/ 64 w 309"/>
                <a:gd name="T31" fmla="*/ 0 h 54"/>
                <a:gd name="T32" fmla="*/ 41 w 309"/>
                <a:gd name="T33" fmla="*/ 0 h 54"/>
                <a:gd name="T34" fmla="*/ 25 w 309"/>
                <a:gd name="T35" fmla="*/ 2 h 54"/>
                <a:gd name="T36" fmla="*/ 9 w 309"/>
                <a:gd name="T37" fmla="*/ 4 h 54"/>
                <a:gd name="T38" fmla="*/ 0 w 309"/>
                <a:gd name="T39" fmla="*/ 7 h 5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09"/>
                <a:gd name="T61" fmla="*/ 0 h 54"/>
                <a:gd name="T62" fmla="*/ 309 w 309"/>
                <a:gd name="T63" fmla="*/ 54 h 5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09" h="54">
                  <a:moveTo>
                    <a:pt x="0" y="7"/>
                  </a:moveTo>
                  <a:lnTo>
                    <a:pt x="2" y="37"/>
                  </a:lnTo>
                  <a:lnTo>
                    <a:pt x="309" y="54"/>
                  </a:lnTo>
                  <a:lnTo>
                    <a:pt x="307" y="17"/>
                  </a:lnTo>
                  <a:lnTo>
                    <a:pt x="304" y="17"/>
                  </a:lnTo>
                  <a:lnTo>
                    <a:pt x="295" y="16"/>
                  </a:lnTo>
                  <a:lnTo>
                    <a:pt x="283" y="14"/>
                  </a:lnTo>
                  <a:lnTo>
                    <a:pt x="265" y="13"/>
                  </a:lnTo>
                  <a:lnTo>
                    <a:pt x="243" y="11"/>
                  </a:lnTo>
                  <a:lnTo>
                    <a:pt x="220" y="8"/>
                  </a:lnTo>
                  <a:lnTo>
                    <a:pt x="194" y="7"/>
                  </a:lnTo>
                  <a:lnTo>
                    <a:pt x="168" y="5"/>
                  </a:lnTo>
                  <a:lnTo>
                    <a:pt x="141" y="2"/>
                  </a:lnTo>
                  <a:lnTo>
                    <a:pt x="113" y="2"/>
                  </a:lnTo>
                  <a:lnTo>
                    <a:pt x="87" y="0"/>
                  </a:lnTo>
                  <a:lnTo>
                    <a:pt x="64" y="0"/>
                  </a:lnTo>
                  <a:lnTo>
                    <a:pt x="41" y="0"/>
                  </a:lnTo>
                  <a:lnTo>
                    <a:pt x="25" y="2"/>
                  </a:lnTo>
                  <a:lnTo>
                    <a:pt x="9" y="4"/>
                  </a:lnTo>
                  <a:lnTo>
                    <a:pt x="0"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6" name="Freeform 37"/>
            <p:cNvSpPr>
              <a:spLocks/>
            </p:cNvSpPr>
            <p:nvPr/>
          </p:nvSpPr>
          <p:spPr bwMode="auto">
            <a:xfrm>
              <a:off x="5077" y="3818"/>
              <a:ext cx="460" cy="190"/>
            </a:xfrm>
            <a:custGeom>
              <a:avLst/>
              <a:gdLst>
                <a:gd name="T0" fmla="*/ 277 w 921"/>
                <a:gd name="T1" fmla="*/ 128 h 381"/>
                <a:gd name="T2" fmla="*/ 268 w 921"/>
                <a:gd name="T3" fmla="*/ 130 h 381"/>
                <a:gd name="T4" fmla="*/ 242 w 921"/>
                <a:gd name="T5" fmla="*/ 134 h 381"/>
                <a:gd name="T6" fmla="*/ 204 w 921"/>
                <a:gd name="T7" fmla="*/ 142 h 381"/>
                <a:gd name="T8" fmla="*/ 159 w 921"/>
                <a:gd name="T9" fmla="*/ 153 h 381"/>
                <a:gd name="T10" fmla="*/ 112 w 921"/>
                <a:gd name="T11" fmla="*/ 165 h 381"/>
                <a:gd name="T12" fmla="*/ 69 w 921"/>
                <a:gd name="T13" fmla="*/ 179 h 381"/>
                <a:gd name="T14" fmla="*/ 32 w 921"/>
                <a:gd name="T15" fmla="*/ 194 h 381"/>
                <a:gd name="T16" fmla="*/ 8 w 921"/>
                <a:gd name="T17" fmla="*/ 211 h 381"/>
                <a:gd name="T18" fmla="*/ 3 w 921"/>
                <a:gd name="T19" fmla="*/ 217 h 381"/>
                <a:gd name="T20" fmla="*/ 0 w 921"/>
                <a:gd name="T21" fmla="*/ 232 h 381"/>
                <a:gd name="T22" fmla="*/ 20 w 921"/>
                <a:gd name="T23" fmla="*/ 260 h 381"/>
                <a:gd name="T24" fmla="*/ 80 w 921"/>
                <a:gd name="T25" fmla="*/ 295 h 381"/>
                <a:gd name="T26" fmla="*/ 127 w 921"/>
                <a:gd name="T27" fmla="*/ 315 h 381"/>
                <a:gd name="T28" fmla="*/ 184 w 921"/>
                <a:gd name="T29" fmla="*/ 336 h 381"/>
                <a:gd name="T30" fmla="*/ 250 w 921"/>
                <a:gd name="T31" fmla="*/ 356 h 381"/>
                <a:gd name="T32" fmla="*/ 324 w 921"/>
                <a:gd name="T33" fmla="*/ 371 h 381"/>
                <a:gd name="T34" fmla="*/ 409 w 921"/>
                <a:gd name="T35" fmla="*/ 379 h 381"/>
                <a:gd name="T36" fmla="*/ 500 w 921"/>
                <a:gd name="T37" fmla="*/ 381 h 381"/>
                <a:gd name="T38" fmla="*/ 601 w 921"/>
                <a:gd name="T39" fmla="*/ 370 h 381"/>
                <a:gd name="T40" fmla="*/ 710 w 921"/>
                <a:gd name="T41" fmla="*/ 347 h 381"/>
                <a:gd name="T42" fmla="*/ 730 w 921"/>
                <a:gd name="T43" fmla="*/ 341 h 381"/>
                <a:gd name="T44" fmla="*/ 778 w 921"/>
                <a:gd name="T45" fmla="*/ 321 h 381"/>
                <a:gd name="T46" fmla="*/ 840 w 921"/>
                <a:gd name="T47" fmla="*/ 289 h 381"/>
                <a:gd name="T48" fmla="*/ 898 w 921"/>
                <a:gd name="T49" fmla="*/ 248 h 381"/>
                <a:gd name="T50" fmla="*/ 921 w 921"/>
                <a:gd name="T51" fmla="*/ 209 h 381"/>
                <a:gd name="T52" fmla="*/ 898 w 921"/>
                <a:gd name="T53" fmla="*/ 185 h 381"/>
                <a:gd name="T54" fmla="*/ 849 w 921"/>
                <a:gd name="T55" fmla="*/ 168 h 381"/>
                <a:gd name="T56" fmla="*/ 788 w 921"/>
                <a:gd name="T57" fmla="*/ 153 h 381"/>
                <a:gd name="T58" fmla="*/ 727 w 921"/>
                <a:gd name="T59" fmla="*/ 139 h 381"/>
                <a:gd name="T60" fmla="*/ 670 w 921"/>
                <a:gd name="T61" fmla="*/ 128 h 381"/>
                <a:gd name="T62" fmla="*/ 629 w 921"/>
                <a:gd name="T63" fmla="*/ 121 h 381"/>
                <a:gd name="T64" fmla="*/ 612 w 921"/>
                <a:gd name="T65" fmla="*/ 119 h 381"/>
                <a:gd name="T66" fmla="*/ 612 w 921"/>
                <a:gd name="T67" fmla="*/ 30 h 381"/>
                <a:gd name="T68" fmla="*/ 600 w 921"/>
                <a:gd name="T69" fmla="*/ 26 h 381"/>
                <a:gd name="T70" fmla="*/ 577 w 921"/>
                <a:gd name="T71" fmla="*/ 17 h 381"/>
                <a:gd name="T72" fmla="*/ 543 w 921"/>
                <a:gd name="T73" fmla="*/ 7 h 381"/>
                <a:gd name="T74" fmla="*/ 499 w 921"/>
                <a:gd name="T75" fmla="*/ 1 h 381"/>
                <a:gd name="T76" fmla="*/ 445 w 921"/>
                <a:gd name="T77" fmla="*/ 0 h 381"/>
                <a:gd name="T78" fmla="*/ 384 w 921"/>
                <a:gd name="T79" fmla="*/ 6 h 381"/>
                <a:gd name="T80" fmla="*/ 315 w 921"/>
                <a:gd name="T81" fmla="*/ 23 h 38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21"/>
                <a:gd name="T124" fmla="*/ 0 h 381"/>
                <a:gd name="T125" fmla="*/ 921 w 921"/>
                <a:gd name="T126" fmla="*/ 381 h 38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21" h="381">
                  <a:moveTo>
                    <a:pt x="279" y="35"/>
                  </a:moveTo>
                  <a:lnTo>
                    <a:pt x="277" y="128"/>
                  </a:lnTo>
                  <a:lnTo>
                    <a:pt x="274" y="128"/>
                  </a:lnTo>
                  <a:lnTo>
                    <a:pt x="268" y="130"/>
                  </a:lnTo>
                  <a:lnTo>
                    <a:pt x="256" y="131"/>
                  </a:lnTo>
                  <a:lnTo>
                    <a:pt x="242" y="134"/>
                  </a:lnTo>
                  <a:lnTo>
                    <a:pt x="224" y="137"/>
                  </a:lnTo>
                  <a:lnTo>
                    <a:pt x="204" y="142"/>
                  </a:lnTo>
                  <a:lnTo>
                    <a:pt x="182" y="147"/>
                  </a:lnTo>
                  <a:lnTo>
                    <a:pt x="159" y="153"/>
                  </a:lnTo>
                  <a:lnTo>
                    <a:pt x="136" y="159"/>
                  </a:lnTo>
                  <a:lnTo>
                    <a:pt x="112" y="165"/>
                  </a:lnTo>
                  <a:lnTo>
                    <a:pt x="91" y="171"/>
                  </a:lnTo>
                  <a:lnTo>
                    <a:pt x="69" y="179"/>
                  </a:lnTo>
                  <a:lnTo>
                    <a:pt x="49" y="186"/>
                  </a:lnTo>
                  <a:lnTo>
                    <a:pt x="32" y="194"/>
                  </a:lnTo>
                  <a:lnTo>
                    <a:pt x="19" y="202"/>
                  </a:lnTo>
                  <a:lnTo>
                    <a:pt x="8" y="211"/>
                  </a:lnTo>
                  <a:lnTo>
                    <a:pt x="6" y="212"/>
                  </a:lnTo>
                  <a:lnTo>
                    <a:pt x="3" y="217"/>
                  </a:lnTo>
                  <a:lnTo>
                    <a:pt x="0" y="223"/>
                  </a:lnTo>
                  <a:lnTo>
                    <a:pt x="0" y="232"/>
                  </a:lnTo>
                  <a:lnTo>
                    <a:pt x="6" y="245"/>
                  </a:lnTo>
                  <a:lnTo>
                    <a:pt x="20" y="260"/>
                  </a:lnTo>
                  <a:lnTo>
                    <a:pt x="43" y="277"/>
                  </a:lnTo>
                  <a:lnTo>
                    <a:pt x="80" y="295"/>
                  </a:lnTo>
                  <a:lnTo>
                    <a:pt x="103" y="306"/>
                  </a:lnTo>
                  <a:lnTo>
                    <a:pt x="127" y="315"/>
                  </a:lnTo>
                  <a:lnTo>
                    <a:pt x="155" y="326"/>
                  </a:lnTo>
                  <a:lnTo>
                    <a:pt x="184" y="336"/>
                  </a:lnTo>
                  <a:lnTo>
                    <a:pt x="216" y="347"/>
                  </a:lnTo>
                  <a:lnTo>
                    <a:pt x="250" y="356"/>
                  </a:lnTo>
                  <a:lnTo>
                    <a:pt x="286" y="364"/>
                  </a:lnTo>
                  <a:lnTo>
                    <a:pt x="324" y="371"/>
                  </a:lnTo>
                  <a:lnTo>
                    <a:pt x="366" y="376"/>
                  </a:lnTo>
                  <a:lnTo>
                    <a:pt x="409" y="379"/>
                  </a:lnTo>
                  <a:lnTo>
                    <a:pt x="453" y="381"/>
                  </a:lnTo>
                  <a:lnTo>
                    <a:pt x="500" y="381"/>
                  </a:lnTo>
                  <a:lnTo>
                    <a:pt x="551" y="376"/>
                  </a:lnTo>
                  <a:lnTo>
                    <a:pt x="601" y="370"/>
                  </a:lnTo>
                  <a:lnTo>
                    <a:pt x="655" y="361"/>
                  </a:lnTo>
                  <a:lnTo>
                    <a:pt x="710" y="347"/>
                  </a:lnTo>
                  <a:lnTo>
                    <a:pt x="714" y="345"/>
                  </a:lnTo>
                  <a:lnTo>
                    <a:pt x="730" y="341"/>
                  </a:lnTo>
                  <a:lnTo>
                    <a:pt x="751" y="332"/>
                  </a:lnTo>
                  <a:lnTo>
                    <a:pt x="778" y="321"/>
                  </a:lnTo>
                  <a:lnTo>
                    <a:pt x="809" y="307"/>
                  </a:lnTo>
                  <a:lnTo>
                    <a:pt x="840" y="289"/>
                  </a:lnTo>
                  <a:lnTo>
                    <a:pt x="870" y="271"/>
                  </a:lnTo>
                  <a:lnTo>
                    <a:pt x="898" y="248"/>
                  </a:lnTo>
                  <a:lnTo>
                    <a:pt x="916" y="226"/>
                  </a:lnTo>
                  <a:lnTo>
                    <a:pt x="921" y="209"/>
                  </a:lnTo>
                  <a:lnTo>
                    <a:pt x="915" y="196"/>
                  </a:lnTo>
                  <a:lnTo>
                    <a:pt x="898" y="185"/>
                  </a:lnTo>
                  <a:lnTo>
                    <a:pt x="876" y="176"/>
                  </a:lnTo>
                  <a:lnTo>
                    <a:pt x="849" y="168"/>
                  </a:lnTo>
                  <a:lnTo>
                    <a:pt x="818" y="160"/>
                  </a:lnTo>
                  <a:lnTo>
                    <a:pt x="788" y="153"/>
                  </a:lnTo>
                  <a:lnTo>
                    <a:pt x="757" y="145"/>
                  </a:lnTo>
                  <a:lnTo>
                    <a:pt x="727" y="139"/>
                  </a:lnTo>
                  <a:lnTo>
                    <a:pt x="696" y="133"/>
                  </a:lnTo>
                  <a:lnTo>
                    <a:pt x="670" y="128"/>
                  </a:lnTo>
                  <a:lnTo>
                    <a:pt x="645" y="124"/>
                  </a:lnTo>
                  <a:lnTo>
                    <a:pt x="629" y="121"/>
                  </a:lnTo>
                  <a:lnTo>
                    <a:pt x="616" y="119"/>
                  </a:lnTo>
                  <a:lnTo>
                    <a:pt x="612" y="119"/>
                  </a:lnTo>
                  <a:lnTo>
                    <a:pt x="613" y="32"/>
                  </a:lnTo>
                  <a:lnTo>
                    <a:pt x="612" y="30"/>
                  </a:lnTo>
                  <a:lnTo>
                    <a:pt x="607" y="29"/>
                  </a:lnTo>
                  <a:lnTo>
                    <a:pt x="600" y="26"/>
                  </a:lnTo>
                  <a:lnTo>
                    <a:pt x="589" y="21"/>
                  </a:lnTo>
                  <a:lnTo>
                    <a:pt x="577" y="17"/>
                  </a:lnTo>
                  <a:lnTo>
                    <a:pt x="561" y="12"/>
                  </a:lnTo>
                  <a:lnTo>
                    <a:pt x="543" y="7"/>
                  </a:lnTo>
                  <a:lnTo>
                    <a:pt x="522" y="4"/>
                  </a:lnTo>
                  <a:lnTo>
                    <a:pt x="499" y="1"/>
                  </a:lnTo>
                  <a:lnTo>
                    <a:pt x="473" y="0"/>
                  </a:lnTo>
                  <a:lnTo>
                    <a:pt x="445" y="0"/>
                  </a:lnTo>
                  <a:lnTo>
                    <a:pt x="416" y="1"/>
                  </a:lnTo>
                  <a:lnTo>
                    <a:pt x="384" y="6"/>
                  </a:lnTo>
                  <a:lnTo>
                    <a:pt x="350" y="12"/>
                  </a:lnTo>
                  <a:lnTo>
                    <a:pt x="315" y="23"/>
                  </a:lnTo>
                  <a:lnTo>
                    <a:pt x="279"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7" name="Freeform 38"/>
            <p:cNvSpPr>
              <a:spLocks/>
            </p:cNvSpPr>
            <p:nvPr/>
          </p:nvSpPr>
          <p:spPr bwMode="auto">
            <a:xfrm>
              <a:off x="5203" y="2893"/>
              <a:ext cx="206" cy="97"/>
            </a:xfrm>
            <a:custGeom>
              <a:avLst/>
              <a:gdLst>
                <a:gd name="T0" fmla="*/ 0 w 412"/>
                <a:gd name="T1" fmla="*/ 52 h 194"/>
                <a:gd name="T2" fmla="*/ 0 w 412"/>
                <a:gd name="T3" fmla="*/ 192 h 194"/>
                <a:gd name="T4" fmla="*/ 1 w 412"/>
                <a:gd name="T5" fmla="*/ 192 h 194"/>
                <a:gd name="T6" fmla="*/ 7 w 412"/>
                <a:gd name="T7" fmla="*/ 189 h 194"/>
                <a:gd name="T8" fmla="*/ 18 w 412"/>
                <a:gd name="T9" fmla="*/ 186 h 194"/>
                <a:gd name="T10" fmla="*/ 32 w 412"/>
                <a:gd name="T11" fmla="*/ 183 h 194"/>
                <a:gd name="T12" fmla="*/ 49 w 412"/>
                <a:gd name="T13" fmla="*/ 179 h 194"/>
                <a:gd name="T14" fmla="*/ 67 w 412"/>
                <a:gd name="T15" fmla="*/ 175 h 194"/>
                <a:gd name="T16" fmla="*/ 90 w 412"/>
                <a:gd name="T17" fmla="*/ 171 h 194"/>
                <a:gd name="T18" fmla="*/ 114 w 412"/>
                <a:gd name="T19" fmla="*/ 166 h 194"/>
                <a:gd name="T20" fmla="*/ 140 w 412"/>
                <a:gd name="T21" fmla="*/ 163 h 194"/>
                <a:gd name="T22" fmla="*/ 168 w 412"/>
                <a:gd name="T23" fmla="*/ 162 h 194"/>
                <a:gd name="T24" fmla="*/ 197 w 412"/>
                <a:gd name="T25" fmla="*/ 160 h 194"/>
                <a:gd name="T26" fmla="*/ 227 w 412"/>
                <a:gd name="T27" fmla="*/ 162 h 194"/>
                <a:gd name="T28" fmla="*/ 258 w 412"/>
                <a:gd name="T29" fmla="*/ 163 h 194"/>
                <a:gd name="T30" fmla="*/ 289 w 412"/>
                <a:gd name="T31" fmla="*/ 168 h 194"/>
                <a:gd name="T32" fmla="*/ 321 w 412"/>
                <a:gd name="T33" fmla="*/ 174 h 194"/>
                <a:gd name="T34" fmla="*/ 351 w 412"/>
                <a:gd name="T35" fmla="*/ 183 h 194"/>
                <a:gd name="T36" fmla="*/ 356 w 412"/>
                <a:gd name="T37" fmla="*/ 188 h 194"/>
                <a:gd name="T38" fmla="*/ 367 w 412"/>
                <a:gd name="T39" fmla="*/ 194 h 194"/>
                <a:gd name="T40" fmla="*/ 379 w 412"/>
                <a:gd name="T41" fmla="*/ 192 h 194"/>
                <a:gd name="T42" fmla="*/ 391 w 412"/>
                <a:gd name="T43" fmla="*/ 174 h 194"/>
                <a:gd name="T44" fmla="*/ 397 w 412"/>
                <a:gd name="T45" fmla="*/ 157 h 194"/>
                <a:gd name="T46" fmla="*/ 403 w 412"/>
                <a:gd name="T47" fmla="*/ 137 h 194"/>
                <a:gd name="T48" fmla="*/ 409 w 412"/>
                <a:gd name="T49" fmla="*/ 114 h 194"/>
                <a:gd name="T50" fmla="*/ 412 w 412"/>
                <a:gd name="T51" fmla="*/ 91 h 194"/>
                <a:gd name="T52" fmla="*/ 411 w 412"/>
                <a:gd name="T53" fmla="*/ 68 h 194"/>
                <a:gd name="T54" fmla="*/ 405 w 412"/>
                <a:gd name="T55" fmla="*/ 49 h 194"/>
                <a:gd name="T56" fmla="*/ 391 w 412"/>
                <a:gd name="T57" fmla="*/ 33 h 194"/>
                <a:gd name="T58" fmla="*/ 370 w 412"/>
                <a:gd name="T59" fmla="*/ 23 h 194"/>
                <a:gd name="T60" fmla="*/ 354 w 412"/>
                <a:gd name="T61" fmla="*/ 19 h 194"/>
                <a:gd name="T62" fmla="*/ 337 w 412"/>
                <a:gd name="T63" fmla="*/ 15 h 194"/>
                <a:gd name="T64" fmla="*/ 318 w 412"/>
                <a:gd name="T65" fmla="*/ 12 h 194"/>
                <a:gd name="T66" fmla="*/ 296 w 412"/>
                <a:gd name="T67" fmla="*/ 9 h 194"/>
                <a:gd name="T68" fmla="*/ 273 w 412"/>
                <a:gd name="T69" fmla="*/ 6 h 194"/>
                <a:gd name="T70" fmla="*/ 249 w 412"/>
                <a:gd name="T71" fmla="*/ 3 h 194"/>
                <a:gd name="T72" fmla="*/ 224 w 412"/>
                <a:gd name="T73" fmla="*/ 1 h 194"/>
                <a:gd name="T74" fmla="*/ 198 w 412"/>
                <a:gd name="T75" fmla="*/ 0 h 194"/>
                <a:gd name="T76" fmla="*/ 171 w 412"/>
                <a:gd name="T77" fmla="*/ 1 h 194"/>
                <a:gd name="T78" fmla="*/ 145 w 412"/>
                <a:gd name="T79" fmla="*/ 3 h 194"/>
                <a:gd name="T80" fmla="*/ 117 w 412"/>
                <a:gd name="T81" fmla="*/ 6 h 194"/>
                <a:gd name="T82" fmla="*/ 91 w 412"/>
                <a:gd name="T83" fmla="*/ 10 h 194"/>
                <a:gd name="T84" fmla="*/ 67 w 412"/>
                <a:gd name="T85" fmla="*/ 18 h 194"/>
                <a:gd name="T86" fmla="*/ 42 w 412"/>
                <a:gd name="T87" fmla="*/ 27 h 194"/>
                <a:gd name="T88" fmla="*/ 21 w 412"/>
                <a:gd name="T89" fmla="*/ 38 h 194"/>
                <a:gd name="T90" fmla="*/ 0 w 412"/>
                <a:gd name="T91" fmla="*/ 52 h 19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12"/>
                <a:gd name="T139" fmla="*/ 0 h 194"/>
                <a:gd name="T140" fmla="*/ 412 w 412"/>
                <a:gd name="T141" fmla="*/ 194 h 19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12" h="194">
                  <a:moveTo>
                    <a:pt x="0" y="52"/>
                  </a:moveTo>
                  <a:lnTo>
                    <a:pt x="0" y="192"/>
                  </a:lnTo>
                  <a:lnTo>
                    <a:pt x="1" y="192"/>
                  </a:lnTo>
                  <a:lnTo>
                    <a:pt x="7" y="189"/>
                  </a:lnTo>
                  <a:lnTo>
                    <a:pt x="18" y="186"/>
                  </a:lnTo>
                  <a:lnTo>
                    <a:pt x="32" y="183"/>
                  </a:lnTo>
                  <a:lnTo>
                    <a:pt x="49" y="179"/>
                  </a:lnTo>
                  <a:lnTo>
                    <a:pt x="67" y="175"/>
                  </a:lnTo>
                  <a:lnTo>
                    <a:pt x="90" y="171"/>
                  </a:lnTo>
                  <a:lnTo>
                    <a:pt x="114" y="166"/>
                  </a:lnTo>
                  <a:lnTo>
                    <a:pt x="140" y="163"/>
                  </a:lnTo>
                  <a:lnTo>
                    <a:pt x="168" y="162"/>
                  </a:lnTo>
                  <a:lnTo>
                    <a:pt x="197" y="160"/>
                  </a:lnTo>
                  <a:lnTo>
                    <a:pt x="227" y="162"/>
                  </a:lnTo>
                  <a:lnTo>
                    <a:pt x="258" y="163"/>
                  </a:lnTo>
                  <a:lnTo>
                    <a:pt x="289" y="168"/>
                  </a:lnTo>
                  <a:lnTo>
                    <a:pt x="321" y="174"/>
                  </a:lnTo>
                  <a:lnTo>
                    <a:pt x="351" y="183"/>
                  </a:lnTo>
                  <a:lnTo>
                    <a:pt x="356" y="188"/>
                  </a:lnTo>
                  <a:lnTo>
                    <a:pt x="367" y="194"/>
                  </a:lnTo>
                  <a:lnTo>
                    <a:pt x="379" y="192"/>
                  </a:lnTo>
                  <a:lnTo>
                    <a:pt x="391" y="174"/>
                  </a:lnTo>
                  <a:lnTo>
                    <a:pt x="397" y="157"/>
                  </a:lnTo>
                  <a:lnTo>
                    <a:pt x="403" y="137"/>
                  </a:lnTo>
                  <a:lnTo>
                    <a:pt x="409" y="114"/>
                  </a:lnTo>
                  <a:lnTo>
                    <a:pt x="412" y="91"/>
                  </a:lnTo>
                  <a:lnTo>
                    <a:pt x="411" y="68"/>
                  </a:lnTo>
                  <a:lnTo>
                    <a:pt x="405" y="49"/>
                  </a:lnTo>
                  <a:lnTo>
                    <a:pt x="391" y="33"/>
                  </a:lnTo>
                  <a:lnTo>
                    <a:pt x="370" y="23"/>
                  </a:lnTo>
                  <a:lnTo>
                    <a:pt x="354" y="19"/>
                  </a:lnTo>
                  <a:lnTo>
                    <a:pt x="337" y="15"/>
                  </a:lnTo>
                  <a:lnTo>
                    <a:pt x="318" y="12"/>
                  </a:lnTo>
                  <a:lnTo>
                    <a:pt x="296" y="9"/>
                  </a:lnTo>
                  <a:lnTo>
                    <a:pt x="273" y="6"/>
                  </a:lnTo>
                  <a:lnTo>
                    <a:pt x="249" y="3"/>
                  </a:lnTo>
                  <a:lnTo>
                    <a:pt x="224" y="1"/>
                  </a:lnTo>
                  <a:lnTo>
                    <a:pt x="198" y="0"/>
                  </a:lnTo>
                  <a:lnTo>
                    <a:pt x="171" y="1"/>
                  </a:lnTo>
                  <a:lnTo>
                    <a:pt x="145" y="3"/>
                  </a:lnTo>
                  <a:lnTo>
                    <a:pt x="117" y="6"/>
                  </a:lnTo>
                  <a:lnTo>
                    <a:pt x="91" y="10"/>
                  </a:lnTo>
                  <a:lnTo>
                    <a:pt x="67" y="18"/>
                  </a:lnTo>
                  <a:lnTo>
                    <a:pt x="42" y="27"/>
                  </a:lnTo>
                  <a:lnTo>
                    <a:pt x="21" y="38"/>
                  </a:lnTo>
                  <a:lnTo>
                    <a:pt x="0" y="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8" name="Freeform 39"/>
            <p:cNvSpPr>
              <a:spLocks/>
            </p:cNvSpPr>
            <p:nvPr/>
          </p:nvSpPr>
          <p:spPr bwMode="auto">
            <a:xfrm>
              <a:off x="5285" y="2622"/>
              <a:ext cx="100" cy="300"/>
            </a:xfrm>
            <a:custGeom>
              <a:avLst/>
              <a:gdLst>
                <a:gd name="T0" fmla="*/ 35 w 198"/>
                <a:gd name="T1" fmla="*/ 5 h 600"/>
                <a:gd name="T2" fmla="*/ 33 w 198"/>
                <a:gd name="T3" fmla="*/ 6 h 600"/>
                <a:gd name="T4" fmla="*/ 27 w 198"/>
                <a:gd name="T5" fmla="*/ 11 h 600"/>
                <a:gd name="T6" fmla="*/ 21 w 198"/>
                <a:gd name="T7" fmla="*/ 17 h 600"/>
                <a:gd name="T8" fmla="*/ 13 w 198"/>
                <a:gd name="T9" fmla="*/ 26 h 600"/>
                <a:gd name="T10" fmla="*/ 6 w 198"/>
                <a:gd name="T11" fmla="*/ 39 h 600"/>
                <a:gd name="T12" fmla="*/ 1 w 198"/>
                <a:gd name="T13" fmla="*/ 54 h 600"/>
                <a:gd name="T14" fmla="*/ 0 w 198"/>
                <a:gd name="T15" fmla="*/ 71 h 600"/>
                <a:gd name="T16" fmla="*/ 4 w 198"/>
                <a:gd name="T17" fmla="*/ 89 h 600"/>
                <a:gd name="T18" fmla="*/ 13 w 198"/>
                <a:gd name="T19" fmla="*/ 104 h 600"/>
                <a:gd name="T20" fmla="*/ 23 w 198"/>
                <a:gd name="T21" fmla="*/ 113 h 600"/>
                <a:gd name="T22" fmla="*/ 33 w 198"/>
                <a:gd name="T23" fmla="*/ 117 h 600"/>
                <a:gd name="T24" fmla="*/ 44 w 198"/>
                <a:gd name="T25" fmla="*/ 115 h 600"/>
                <a:gd name="T26" fmla="*/ 53 w 198"/>
                <a:gd name="T27" fmla="*/ 110 h 600"/>
                <a:gd name="T28" fmla="*/ 61 w 198"/>
                <a:gd name="T29" fmla="*/ 104 h 600"/>
                <a:gd name="T30" fmla="*/ 65 w 198"/>
                <a:gd name="T31" fmla="*/ 97 h 600"/>
                <a:gd name="T32" fmla="*/ 67 w 198"/>
                <a:gd name="T33" fmla="*/ 91 h 600"/>
                <a:gd name="T34" fmla="*/ 69 w 198"/>
                <a:gd name="T35" fmla="*/ 81 h 600"/>
                <a:gd name="T36" fmla="*/ 75 w 198"/>
                <a:gd name="T37" fmla="*/ 78 h 600"/>
                <a:gd name="T38" fmla="*/ 82 w 198"/>
                <a:gd name="T39" fmla="*/ 80 h 600"/>
                <a:gd name="T40" fmla="*/ 91 w 198"/>
                <a:gd name="T41" fmla="*/ 84 h 600"/>
                <a:gd name="T42" fmla="*/ 98 w 198"/>
                <a:gd name="T43" fmla="*/ 89 h 600"/>
                <a:gd name="T44" fmla="*/ 107 w 198"/>
                <a:gd name="T45" fmla="*/ 97 h 600"/>
                <a:gd name="T46" fmla="*/ 116 w 198"/>
                <a:gd name="T47" fmla="*/ 107 h 600"/>
                <a:gd name="T48" fmla="*/ 127 w 198"/>
                <a:gd name="T49" fmla="*/ 124 h 600"/>
                <a:gd name="T50" fmla="*/ 137 w 198"/>
                <a:gd name="T51" fmla="*/ 144 h 600"/>
                <a:gd name="T52" fmla="*/ 146 w 198"/>
                <a:gd name="T53" fmla="*/ 172 h 600"/>
                <a:gd name="T54" fmla="*/ 153 w 198"/>
                <a:gd name="T55" fmla="*/ 204 h 600"/>
                <a:gd name="T56" fmla="*/ 156 w 198"/>
                <a:gd name="T57" fmla="*/ 242 h 600"/>
                <a:gd name="T58" fmla="*/ 160 w 198"/>
                <a:gd name="T59" fmla="*/ 344 h 600"/>
                <a:gd name="T60" fmla="*/ 166 w 198"/>
                <a:gd name="T61" fmla="*/ 462 h 600"/>
                <a:gd name="T62" fmla="*/ 171 w 198"/>
                <a:gd name="T63" fmla="*/ 560 h 600"/>
                <a:gd name="T64" fmla="*/ 174 w 198"/>
                <a:gd name="T65" fmla="*/ 600 h 600"/>
                <a:gd name="T66" fmla="*/ 177 w 198"/>
                <a:gd name="T67" fmla="*/ 600 h 600"/>
                <a:gd name="T68" fmla="*/ 186 w 198"/>
                <a:gd name="T69" fmla="*/ 598 h 600"/>
                <a:gd name="T70" fmla="*/ 194 w 198"/>
                <a:gd name="T71" fmla="*/ 589 h 600"/>
                <a:gd name="T72" fmla="*/ 197 w 198"/>
                <a:gd name="T73" fmla="*/ 568 h 600"/>
                <a:gd name="T74" fmla="*/ 197 w 198"/>
                <a:gd name="T75" fmla="*/ 499 h 600"/>
                <a:gd name="T76" fmla="*/ 197 w 198"/>
                <a:gd name="T77" fmla="*/ 386 h 600"/>
                <a:gd name="T78" fmla="*/ 198 w 198"/>
                <a:gd name="T79" fmla="*/ 280 h 600"/>
                <a:gd name="T80" fmla="*/ 198 w 198"/>
                <a:gd name="T81" fmla="*/ 234 h 600"/>
                <a:gd name="T82" fmla="*/ 198 w 198"/>
                <a:gd name="T83" fmla="*/ 227 h 600"/>
                <a:gd name="T84" fmla="*/ 195 w 198"/>
                <a:gd name="T85" fmla="*/ 207 h 600"/>
                <a:gd name="T86" fmla="*/ 189 w 198"/>
                <a:gd name="T87" fmla="*/ 178 h 600"/>
                <a:gd name="T88" fmla="*/ 179 w 198"/>
                <a:gd name="T89" fmla="*/ 144 h 600"/>
                <a:gd name="T90" fmla="*/ 160 w 198"/>
                <a:gd name="T91" fmla="*/ 110 h 600"/>
                <a:gd name="T92" fmla="*/ 136 w 198"/>
                <a:gd name="T93" fmla="*/ 81 h 600"/>
                <a:gd name="T94" fmla="*/ 101 w 198"/>
                <a:gd name="T95" fmla="*/ 60 h 600"/>
                <a:gd name="T96" fmla="*/ 55 w 198"/>
                <a:gd name="T97" fmla="*/ 49 h 600"/>
                <a:gd name="T98" fmla="*/ 53 w 198"/>
                <a:gd name="T99" fmla="*/ 49 h 600"/>
                <a:gd name="T100" fmla="*/ 49 w 198"/>
                <a:gd name="T101" fmla="*/ 48 h 600"/>
                <a:gd name="T102" fmla="*/ 44 w 198"/>
                <a:gd name="T103" fmla="*/ 45 h 600"/>
                <a:gd name="T104" fmla="*/ 46 w 198"/>
                <a:gd name="T105" fmla="*/ 34 h 600"/>
                <a:gd name="T106" fmla="*/ 49 w 198"/>
                <a:gd name="T107" fmla="*/ 20 h 600"/>
                <a:gd name="T108" fmla="*/ 49 w 198"/>
                <a:gd name="T109" fmla="*/ 6 h 600"/>
                <a:gd name="T110" fmla="*/ 44 w 198"/>
                <a:gd name="T111" fmla="*/ 0 h 600"/>
                <a:gd name="T112" fmla="*/ 35 w 198"/>
                <a:gd name="T113" fmla="*/ 5 h 6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8"/>
                <a:gd name="T172" fmla="*/ 0 h 600"/>
                <a:gd name="T173" fmla="*/ 198 w 198"/>
                <a:gd name="T174" fmla="*/ 600 h 60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8" h="600">
                  <a:moveTo>
                    <a:pt x="35" y="5"/>
                  </a:moveTo>
                  <a:lnTo>
                    <a:pt x="33" y="6"/>
                  </a:lnTo>
                  <a:lnTo>
                    <a:pt x="27" y="11"/>
                  </a:lnTo>
                  <a:lnTo>
                    <a:pt x="21" y="17"/>
                  </a:lnTo>
                  <a:lnTo>
                    <a:pt x="13" y="26"/>
                  </a:lnTo>
                  <a:lnTo>
                    <a:pt x="6" y="39"/>
                  </a:lnTo>
                  <a:lnTo>
                    <a:pt x="1" y="54"/>
                  </a:lnTo>
                  <a:lnTo>
                    <a:pt x="0" y="71"/>
                  </a:lnTo>
                  <a:lnTo>
                    <a:pt x="4" y="89"/>
                  </a:lnTo>
                  <a:lnTo>
                    <a:pt x="13" y="104"/>
                  </a:lnTo>
                  <a:lnTo>
                    <a:pt x="23" y="113"/>
                  </a:lnTo>
                  <a:lnTo>
                    <a:pt x="33" y="117"/>
                  </a:lnTo>
                  <a:lnTo>
                    <a:pt x="44" y="115"/>
                  </a:lnTo>
                  <a:lnTo>
                    <a:pt x="53" y="110"/>
                  </a:lnTo>
                  <a:lnTo>
                    <a:pt x="61" y="104"/>
                  </a:lnTo>
                  <a:lnTo>
                    <a:pt x="65" y="97"/>
                  </a:lnTo>
                  <a:lnTo>
                    <a:pt x="67" y="91"/>
                  </a:lnTo>
                  <a:lnTo>
                    <a:pt x="69" y="81"/>
                  </a:lnTo>
                  <a:lnTo>
                    <a:pt x="75" y="78"/>
                  </a:lnTo>
                  <a:lnTo>
                    <a:pt x="82" y="80"/>
                  </a:lnTo>
                  <a:lnTo>
                    <a:pt x="91" y="84"/>
                  </a:lnTo>
                  <a:lnTo>
                    <a:pt x="98" y="89"/>
                  </a:lnTo>
                  <a:lnTo>
                    <a:pt x="107" y="97"/>
                  </a:lnTo>
                  <a:lnTo>
                    <a:pt x="116" y="107"/>
                  </a:lnTo>
                  <a:lnTo>
                    <a:pt x="127" y="124"/>
                  </a:lnTo>
                  <a:lnTo>
                    <a:pt x="137" y="144"/>
                  </a:lnTo>
                  <a:lnTo>
                    <a:pt x="146" y="172"/>
                  </a:lnTo>
                  <a:lnTo>
                    <a:pt x="153" y="204"/>
                  </a:lnTo>
                  <a:lnTo>
                    <a:pt x="156" y="242"/>
                  </a:lnTo>
                  <a:lnTo>
                    <a:pt x="160" y="344"/>
                  </a:lnTo>
                  <a:lnTo>
                    <a:pt x="166" y="462"/>
                  </a:lnTo>
                  <a:lnTo>
                    <a:pt x="171" y="560"/>
                  </a:lnTo>
                  <a:lnTo>
                    <a:pt x="174" y="600"/>
                  </a:lnTo>
                  <a:lnTo>
                    <a:pt x="177" y="600"/>
                  </a:lnTo>
                  <a:lnTo>
                    <a:pt x="186" y="598"/>
                  </a:lnTo>
                  <a:lnTo>
                    <a:pt x="194" y="589"/>
                  </a:lnTo>
                  <a:lnTo>
                    <a:pt x="197" y="568"/>
                  </a:lnTo>
                  <a:lnTo>
                    <a:pt x="197" y="499"/>
                  </a:lnTo>
                  <a:lnTo>
                    <a:pt x="197" y="386"/>
                  </a:lnTo>
                  <a:lnTo>
                    <a:pt x="198" y="280"/>
                  </a:lnTo>
                  <a:lnTo>
                    <a:pt x="198" y="234"/>
                  </a:lnTo>
                  <a:lnTo>
                    <a:pt x="198" y="227"/>
                  </a:lnTo>
                  <a:lnTo>
                    <a:pt x="195" y="207"/>
                  </a:lnTo>
                  <a:lnTo>
                    <a:pt x="189" y="178"/>
                  </a:lnTo>
                  <a:lnTo>
                    <a:pt x="179" y="144"/>
                  </a:lnTo>
                  <a:lnTo>
                    <a:pt x="160" y="110"/>
                  </a:lnTo>
                  <a:lnTo>
                    <a:pt x="136" y="81"/>
                  </a:lnTo>
                  <a:lnTo>
                    <a:pt x="101" y="60"/>
                  </a:lnTo>
                  <a:lnTo>
                    <a:pt x="55" y="49"/>
                  </a:lnTo>
                  <a:lnTo>
                    <a:pt x="53" y="49"/>
                  </a:lnTo>
                  <a:lnTo>
                    <a:pt x="49" y="48"/>
                  </a:lnTo>
                  <a:lnTo>
                    <a:pt x="44" y="45"/>
                  </a:lnTo>
                  <a:lnTo>
                    <a:pt x="46" y="34"/>
                  </a:lnTo>
                  <a:lnTo>
                    <a:pt x="49" y="20"/>
                  </a:lnTo>
                  <a:lnTo>
                    <a:pt x="49" y="6"/>
                  </a:lnTo>
                  <a:lnTo>
                    <a:pt x="44" y="0"/>
                  </a:lnTo>
                  <a:lnTo>
                    <a:pt x="35"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39" name="Freeform 40"/>
            <p:cNvSpPr>
              <a:spLocks/>
            </p:cNvSpPr>
            <p:nvPr/>
          </p:nvSpPr>
          <p:spPr bwMode="auto">
            <a:xfrm>
              <a:off x="5218" y="2744"/>
              <a:ext cx="16" cy="164"/>
            </a:xfrm>
            <a:custGeom>
              <a:avLst/>
              <a:gdLst>
                <a:gd name="T0" fmla="*/ 32 w 32"/>
                <a:gd name="T1" fmla="*/ 1 h 327"/>
                <a:gd name="T2" fmla="*/ 29 w 32"/>
                <a:gd name="T3" fmla="*/ 18 h 327"/>
                <a:gd name="T4" fmla="*/ 23 w 32"/>
                <a:gd name="T5" fmla="*/ 58 h 327"/>
                <a:gd name="T6" fmla="*/ 19 w 32"/>
                <a:gd name="T7" fmla="*/ 107 h 327"/>
                <a:gd name="T8" fmla="*/ 17 w 32"/>
                <a:gd name="T9" fmla="*/ 150 h 327"/>
                <a:gd name="T10" fmla="*/ 20 w 32"/>
                <a:gd name="T11" fmla="*/ 194 h 327"/>
                <a:gd name="T12" fmla="*/ 22 w 32"/>
                <a:gd name="T13" fmla="*/ 248 h 327"/>
                <a:gd name="T14" fmla="*/ 25 w 32"/>
                <a:gd name="T15" fmla="*/ 290 h 327"/>
                <a:gd name="T16" fmla="*/ 25 w 32"/>
                <a:gd name="T17" fmla="*/ 309 h 327"/>
                <a:gd name="T18" fmla="*/ 0 w 32"/>
                <a:gd name="T19" fmla="*/ 327 h 327"/>
                <a:gd name="T20" fmla="*/ 0 w 32"/>
                <a:gd name="T21" fmla="*/ 297 h 327"/>
                <a:gd name="T22" fmla="*/ 2 w 32"/>
                <a:gd name="T23" fmla="*/ 226 h 327"/>
                <a:gd name="T24" fmla="*/ 3 w 32"/>
                <a:gd name="T25" fmla="*/ 148 h 327"/>
                <a:gd name="T26" fmla="*/ 5 w 32"/>
                <a:gd name="T27" fmla="*/ 98 h 327"/>
                <a:gd name="T28" fmla="*/ 6 w 32"/>
                <a:gd name="T29" fmla="*/ 63 h 327"/>
                <a:gd name="T30" fmla="*/ 8 w 32"/>
                <a:gd name="T31" fmla="*/ 26 h 327"/>
                <a:gd name="T32" fmla="*/ 15 w 32"/>
                <a:gd name="T33" fmla="*/ 0 h 327"/>
                <a:gd name="T34" fmla="*/ 32 w 32"/>
                <a:gd name="T35" fmla="*/ 1 h 3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7"/>
                <a:gd name="T56" fmla="*/ 32 w 32"/>
                <a:gd name="T57" fmla="*/ 327 h 32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7">
                  <a:moveTo>
                    <a:pt x="32" y="1"/>
                  </a:moveTo>
                  <a:lnTo>
                    <a:pt x="29" y="18"/>
                  </a:lnTo>
                  <a:lnTo>
                    <a:pt x="23" y="58"/>
                  </a:lnTo>
                  <a:lnTo>
                    <a:pt x="19" y="107"/>
                  </a:lnTo>
                  <a:lnTo>
                    <a:pt x="17" y="150"/>
                  </a:lnTo>
                  <a:lnTo>
                    <a:pt x="20" y="194"/>
                  </a:lnTo>
                  <a:lnTo>
                    <a:pt x="22" y="248"/>
                  </a:lnTo>
                  <a:lnTo>
                    <a:pt x="25" y="290"/>
                  </a:lnTo>
                  <a:lnTo>
                    <a:pt x="25" y="309"/>
                  </a:lnTo>
                  <a:lnTo>
                    <a:pt x="0" y="327"/>
                  </a:lnTo>
                  <a:lnTo>
                    <a:pt x="0" y="297"/>
                  </a:lnTo>
                  <a:lnTo>
                    <a:pt x="2" y="226"/>
                  </a:lnTo>
                  <a:lnTo>
                    <a:pt x="3" y="148"/>
                  </a:lnTo>
                  <a:lnTo>
                    <a:pt x="5" y="98"/>
                  </a:lnTo>
                  <a:lnTo>
                    <a:pt x="6" y="63"/>
                  </a:lnTo>
                  <a:lnTo>
                    <a:pt x="8" y="26"/>
                  </a:lnTo>
                  <a:lnTo>
                    <a:pt x="15" y="0"/>
                  </a:lnTo>
                  <a:lnTo>
                    <a:pt x="32"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0" name="Freeform 41"/>
            <p:cNvSpPr>
              <a:spLocks/>
            </p:cNvSpPr>
            <p:nvPr/>
          </p:nvSpPr>
          <p:spPr bwMode="auto">
            <a:xfrm>
              <a:off x="5224" y="2644"/>
              <a:ext cx="172" cy="346"/>
            </a:xfrm>
            <a:custGeom>
              <a:avLst/>
              <a:gdLst>
                <a:gd name="T0" fmla="*/ 13 w 344"/>
                <a:gd name="T1" fmla="*/ 605 h 691"/>
                <a:gd name="T2" fmla="*/ 13 w 344"/>
                <a:gd name="T3" fmla="*/ 435 h 691"/>
                <a:gd name="T4" fmla="*/ 13 w 344"/>
                <a:gd name="T5" fmla="*/ 299 h 691"/>
                <a:gd name="T6" fmla="*/ 36 w 344"/>
                <a:gd name="T7" fmla="*/ 168 h 691"/>
                <a:gd name="T8" fmla="*/ 89 w 344"/>
                <a:gd name="T9" fmla="*/ 49 h 691"/>
                <a:gd name="T10" fmla="*/ 185 w 344"/>
                <a:gd name="T11" fmla="*/ 6 h 691"/>
                <a:gd name="T12" fmla="*/ 276 w 344"/>
                <a:gd name="T13" fmla="*/ 55 h 691"/>
                <a:gd name="T14" fmla="*/ 302 w 344"/>
                <a:gd name="T15" fmla="*/ 117 h 691"/>
                <a:gd name="T16" fmla="*/ 309 w 344"/>
                <a:gd name="T17" fmla="*/ 191 h 691"/>
                <a:gd name="T18" fmla="*/ 305 w 344"/>
                <a:gd name="T19" fmla="*/ 263 h 691"/>
                <a:gd name="T20" fmla="*/ 291 w 344"/>
                <a:gd name="T21" fmla="*/ 380 h 691"/>
                <a:gd name="T22" fmla="*/ 276 w 344"/>
                <a:gd name="T23" fmla="*/ 559 h 691"/>
                <a:gd name="T24" fmla="*/ 283 w 344"/>
                <a:gd name="T25" fmla="*/ 656 h 691"/>
                <a:gd name="T26" fmla="*/ 295 w 344"/>
                <a:gd name="T27" fmla="*/ 660 h 691"/>
                <a:gd name="T28" fmla="*/ 311 w 344"/>
                <a:gd name="T29" fmla="*/ 654 h 691"/>
                <a:gd name="T30" fmla="*/ 323 w 344"/>
                <a:gd name="T31" fmla="*/ 642 h 691"/>
                <a:gd name="T32" fmla="*/ 341 w 344"/>
                <a:gd name="T33" fmla="*/ 585 h 691"/>
                <a:gd name="T34" fmla="*/ 341 w 344"/>
                <a:gd name="T35" fmla="*/ 481 h 691"/>
                <a:gd name="T36" fmla="*/ 341 w 344"/>
                <a:gd name="T37" fmla="*/ 368 h 691"/>
                <a:gd name="T38" fmla="*/ 338 w 344"/>
                <a:gd name="T39" fmla="*/ 249 h 691"/>
                <a:gd name="T40" fmla="*/ 326 w 344"/>
                <a:gd name="T41" fmla="*/ 156 h 691"/>
                <a:gd name="T42" fmla="*/ 303 w 344"/>
                <a:gd name="T43" fmla="*/ 91 h 691"/>
                <a:gd name="T44" fmla="*/ 263 w 344"/>
                <a:gd name="T45" fmla="*/ 36 h 691"/>
                <a:gd name="T46" fmla="*/ 207 w 344"/>
                <a:gd name="T47" fmla="*/ 4 h 691"/>
                <a:gd name="T48" fmla="*/ 133 w 344"/>
                <a:gd name="T49" fmla="*/ 6 h 691"/>
                <a:gd name="T50" fmla="*/ 77 w 344"/>
                <a:gd name="T51" fmla="*/ 46 h 691"/>
                <a:gd name="T52" fmla="*/ 40 w 344"/>
                <a:gd name="T53" fmla="*/ 111 h 691"/>
                <a:gd name="T54" fmla="*/ 17 w 344"/>
                <a:gd name="T55" fmla="*/ 182 h 691"/>
                <a:gd name="T56" fmla="*/ 2 w 344"/>
                <a:gd name="T57" fmla="*/ 267 h 691"/>
                <a:gd name="T58" fmla="*/ 2 w 344"/>
                <a:gd name="T59" fmla="*/ 376 h 691"/>
                <a:gd name="T60" fmla="*/ 8 w 344"/>
                <a:gd name="T61" fmla="*/ 494 h 691"/>
                <a:gd name="T62" fmla="*/ 10 w 344"/>
                <a:gd name="T63" fmla="*/ 625 h 691"/>
                <a:gd name="T64" fmla="*/ 10 w 344"/>
                <a:gd name="T65" fmla="*/ 691 h 691"/>
                <a:gd name="T66" fmla="*/ 11 w 344"/>
                <a:gd name="T67" fmla="*/ 691 h 691"/>
                <a:gd name="T68" fmla="*/ 11 w 344"/>
                <a:gd name="T69" fmla="*/ 689 h 69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44"/>
                <a:gd name="T106" fmla="*/ 0 h 691"/>
                <a:gd name="T107" fmla="*/ 344 w 344"/>
                <a:gd name="T108" fmla="*/ 691 h 69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44" h="691">
                  <a:moveTo>
                    <a:pt x="11" y="689"/>
                  </a:moveTo>
                  <a:lnTo>
                    <a:pt x="13" y="605"/>
                  </a:lnTo>
                  <a:lnTo>
                    <a:pt x="13" y="520"/>
                  </a:lnTo>
                  <a:lnTo>
                    <a:pt x="13" y="435"/>
                  </a:lnTo>
                  <a:lnTo>
                    <a:pt x="11" y="351"/>
                  </a:lnTo>
                  <a:lnTo>
                    <a:pt x="13" y="299"/>
                  </a:lnTo>
                  <a:lnTo>
                    <a:pt x="20" y="237"/>
                  </a:lnTo>
                  <a:lnTo>
                    <a:pt x="36" y="168"/>
                  </a:lnTo>
                  <a:lnTo>
                    <a:pt x="59" y="102"/>
                  </a:lnTo>
                  <a:lnTo>
                    <a:pt x="89" y="49"/>
                  </a:lnTo>
                  <a:lnTo>
                    <a:pt x="132" y="13"/>
                  </a:lnTo>
                  <a:lnTo>
                    <a:pt x="185" y="6"/>
                  </a:lnTo>
                  <a:lnTo>
                    <a:pt x="251" y="32"/>
                  </a:lnTo>
                  <a:lnTo>
                    <a:pt x="276" y="55"/>
                  </a:lnTo>
                  <a:lnTo>
                    <a:pt x="292" y="82"/>
                  </a:lnTo>
                  <a:lnTo>
                    <a:pt x="302" y="117"/>
                  </a:lnTo>
                  <a:lnTo>
                    <a:pt x="308" y="153"/>
                  </a:lnTo>
                  <a:lnTo>
                    <a:pt x="309" y="191"/>
                  </a:lnTo>
                  <a:lnTo>
                    <a:pt x="308" y="229"/>
                  </a:lnTo>
                  <a:lnTo>
                    <a:pt x="305" y="263"/>
                  </a:lnTo>
                  <a:lnTo>
                    <a:pt x="302" y="293"/>
                  </a:lnTo>
                  <a:lnTo>
                    <a:pt x="291" y="380"/>
                  </a:lnTo>
                  <a:lnTo>
                    <a:pt x="282" y="469"/>
                  </a:lnTo>
                  <a:lnTo>
                    <a:pt x="276" y="559"/>
                  </a:lnTo>
                  <a:lnTo>
                    <a:pt x="280" y="646"/>
                  </a:lnTo>
                  <a:lnTo>
                    <a:pt x="283" y="656"/>
                  </a:lnTo>
                  <a:lnTo>
                    <a:pt x="288" y="660"/>
                  </a:lnTo>
                  <a:lnTo>
                    <a:pt x="295" y="660"/>
                  </a:lnTo>
                  <a:lnTo>
                    <a:pt x="303" y="659"/>
                  </a:lnTo>
                  <a:lnTo>
                    <a:pt x="311" y="654"/>
                  </a:lnTo>
                  <a:lnTo>
                    <a:pt x="317" y="648"/>
                  </a:lnTo>
                  <a:lnTo>
                    <a:pt x="323" y="642"/>
                  </a:lnTo>
                  <a:lnTo>
                    <a:pt x="328" y="636"/>
                  </a:lnTo>
                  <a:lnTo>
                    <a:pt x="341" y="585"/>
                  </a:lnTo>
                  <a:lnTo>
                    <a:pt x="344" y="533"/>
                  </a:lnTo>
                  <a:lnTo>
                    <a:pt x="341" y="481"/>
                  </a:lnTo>
                  <a:lnTo>
                    <a:pt x="340" y="428"/>
                  </a:lnTo>
                  <a:lnTo>
                    <a:pt x="341" y="368"/>
                  </a:lnTo>
                  <a:lnTo>
                    <a:pt x="341" y="309"/>
                  </a:lnTo>
                  <a:lnTo>
                    <a:pt x="338" y="249"/>
                  </a:lnTo>
                  <a:lnTo>
                    <a:pt x="332" y="189"/>
                  </a:lnTo>
                  <a:lnTo>
                    <a:pt x="326" y="156"/>
                  </a:lnTo>
                  <a:lnTo>
                    <a:pt x="317" y="122"/>
                  </a:lnTo>
                  <a:lnTo>
                    <a:pt x="303" y="91"/>
                  </a:lnTo>
                  <a:lnTo>
                    <a:pt x="285" y="62"/>
                  </a:lnTo>
                  <a:lnTo>
                    <a:pt x="263" y="36"/>
                  </a:lnTo>
                  <a:lnTo>
                    <a:pt x="237" y="18"/>
                  </a:lnTo>
                  <a:lnTo>
                    <a:pt x="207" y="4"/>
                  </a:lnTo>
                  <a:lnTo>
                    <a:pt x="172" y="0"/>
                  </a:lnTo>
                  <a:lnTo>
                    <a:pt x="133" y="6"/>
                  </a:lnTo>
                  <a:lnTo>
                    <a:pt x="103" y="21"/>
                  </a:lnTo>
                  <a:lnTo>
                    <a:pt x="77" y="46"/>
                  </a:lnTo>
                  <a:lnTo>
                    <a:pt x="57" y="76"/>
                  </a:lnTo>
                  <a:lnTo>
                    <a:pt x="40" y="111"/>
                  </a:lnTo>
                  <a:lnTo>
                    <a:pt x="28" y="146"/>
                  </a:lnTo>
                  <a:lnTo>
                    <a:pt x="17" y="182"/>
                  </a:lnTo>
                  <a:lnTo>
                    <a:pt x="10" y="214"/>
                  </a:lnTo>
                  <a:lnTo>
                    <a:pt x="2" y="267"/>
                  </a:lnTo>
                  <a:lnTo>
                    <a:pt x="0" y="321"/>
                  </a:lnTo>
                  <a:lnTo>
                    <a:pt x="2" y="376"/>
                  </a:lnTo>
                  <a:lnTo>
                    <a:pt x="5" y="429"/>
                  </a:lnTo>
                  <a:lnTo>
                    <a:pt x="8" y="494"/>
                  </a:lnTo>
                  <a:lnTo>
                    <a:pt x="10" y="559"/>
                  </a:lnTo>
                  <a:lnTo>
                    <a:pt x="10" y="625"/>
                  </a:lnTo>
                  <a:lnTo>
                    <a:pt x="10" y="691"/>
                  </a:lnTo>
                  <a:lnTo>
                    <a:pt x="11" y="691"/>
                  </a:lnTo>
                  <a:lnTo>
                    <a:pt x="11" y="6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1" name="Freeform 42"/>
            <p:cNvSpPr>
              <a:spLocks/>
            </p:cNvSpPr>
            <p:nvPr/>
          </p:nvSpPr>
          <p:spPr bwMode="auto">
            <a:xfrm>
              <a:off x="5311" y="2653"/>
              <a:ext cx="62" cy="320"/>
            </a:xfrm>
            <a:custGeom>
              <a:avLst/>
              <a:gdLst>
                <a:gd name="T0" fmla="*/ 3 w 124"/>
                <a:gd name="T1" fmla="*/ 15 h 639"/>
                <a:gd name="T2" fmla="*/ 35 w 124"/>
                <a:gd name="T3" fmla="*/ 26 h 639"/>
                <a:gd name="T4" fmla="*/ 58 w 124"/>
                <a:gd name="T5" fmla="*/ 49 h 639"/>
                <a:gd name="T6" fmla="*/ 75 w 124"/>
                <a:gd name="T7" fmla="*/ 80 h 639"/>
                <a:gd name="T8" fmla="*/ 84 w 124"/>
                <a:gd name="T9" fmla="*/ 118 h 639"/>
                <a:gd name="T10" fmla="*/ 88 w 124"/>
                <a:gd name="T11" fmla="*/ 157 h 639"/>
                <a:gd name="T12" fmla="*/ 91 w 124"/>
                <a:gd name="T13" fmla="*/ 199 h 639"/>
                <a:gd name="T14" fmla="*/ 91 w 124"/>
                <a:gd name="T15" fmla="*/ 235 h 639"/>
                <a:gd name="T16" fmla="*/ 91 w 124"/>
                <a:gd name="T17" fmla="*/ 266 h 639"/>
                <a:gd name="T18" fmla="*/ 94 w 124"/>
                <a:gd name="T19" fmla="*/ 356 h 639"/>
                <a:gd name="T20" fmla="*/ 94 w 124"/>
                <a:gd name="T21" fmla="*/ 448 h 639"/>
                <a:gd name="T22" fmla="*/ 94 w 124"/>
                <a:gd name="T23" fmla="*/ 540 h 639"/>
                <a:gd name="T24" fmla="*/ 94 w 124"/>
                <a:gd name="T25" fmla="*/ 632 h 639"/>
                <a:gd name="T26" fmla="*/ 96 w 124"/>
                <a:gd name="T27" fmla="*/ 639 h 639"/>
                <a:gd name="T28" fmla="*/ 102 w 124"/>
                <a:gd name="T29" fmla="*/ 639 h 639"/>
                <a:gd name="T30" fmla="*/ 107 w 124"/>
                <a:gd name="T31" fmla="*/ 635 h 639"/>
                <a:gd name="T32" fmla="*/ 110 w 124"/>
                <a:gd name="T33" fmla="*/ 628 h 639"/>
                <a:gd name="T34" fmla="*/ 119 w 124"/>
                <a:gd name="T35" fmla="*/ 581 h 639"/>
                <a:gd name="T36" fmla="*/ 124 w 124"/>
                <a:gd name="T37" fmla="*/ 534 h 639"/>
                <a:gd name="T38" fmla="*/ 124 w 124"/>
                <a:gd name="T39" fmla="*/ 485 h 639"/>
                <a:gd name="T40" fmla="*/ 124 w 124"/>
                <a:gd name="T41" fmla="*/ 437 h 639"/>
                <a:gd name="T42" fmla="*/ 124 w 124"/>
                <a:gd name="T43" fmla="*/ 372 h 639"/>
                <a:gd name="T44" fmla="*/ 122 w 124"/>
                <a:gd name="T45" fmla="*/ 304 h 639"/>
                <a:gd name="T46" fmla="*/ 119 w 124"/>
                <a:gd name="T47" fmla="*/ 239 h 639"/>
                <a:gd name="T48" fmla="*/ 116 w 124"/>
                <a:gd name="T49" fmla="*/ 173 h 639"/>
                <a:gd name="T50" fmla="*/ 113 w 124"/>
                <a:gd name="T51" fmla="*/ 147 h 639"/>
                <a:gd name="T52" fmla="*/ 108 w 124"/>
                <a:gd name="T53" fmla="*/ 118 h 639"/>
                <a:gd name="T54" fmla="*/ 101 w 124"/>
                <a:gd name="T55" fmla="*/ 89 h 639"/>
                <a:gd name="T56" fmla="*/ 91 w 124"/>
                <a:gd name="T57" fmla="*/ 61 h 639"/>
                <a:gd name="T58" fmla="*/ 76 w 124"/>
                <a:gd name="T59" fmla="*/ 37 h 639"/>
                <a:gd name="T60" fmla="*/ 58 w 124"/>
                <a:gd name="T61" fmla="*/ 17 h 639"/>
                <a:gd name="T62" fmla="*/ 35 w 124"/>
                <a:gd name="T63" fmla="*/ 5 h 639"/>
                <a:gd name="T64" fmla="*/ 6 w 124"/>
                <a:gd name="T65" fmla="*/ 0 h 639"/>
                <a:gd name="T66" fmla="*/ 3 w 124"/>
                <a:gd name="T67" fmla="*/ 3 h 639"/>
                <a:gd name="T68" fmla="*/ 0 w 124"/>
                <a:gd name="T69" fmla="*/ 8 h 639"/>
                <a:gd name="T70" fmla="*/ 0 w 124"/>
                <a:gd name="T71" fmla="*/ 12 h 639"/>
                <a:gd name="T72" fmla="*/ 3 w 124"/>
                <a:gd name="T73" fmla="*/ 15 h 639"/>
                <a:gd name="T74" fmla="*/ 3 w 124"/>
                <a:gd name="T75" fmla="*/ 15 h 63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4"/>
                <a:gd name="T115" fmla="*/ 0 h 639"/>
                <a:gd name="T116" fmla="*/ 124 w 124"/>
                <a:gd name="T117" fmla="*/ 639 h 63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4" h="639">
                  <a:moveTo>
                    <a:pt x="3" y="15"/>
                  </a:moveTo>
                  <a:lnTo>
                    <a:pt x="35" y="26"/>
                  </a:lnTo>
                  <a:lnTo>
                    <a:pt x="58" y="49"/>
                  </a:lnTo>
                  <a:lnTo>
                    <a:pt x="75" y="80"/>
                  </a:lnTo>
                  <a:lnTo>
                    <a:pt x="84" y="118"/>
                  </a:lnTo>
                  <a:lnTo>
                    <a:pt x="88" y="157"/>
                  </a:lnTo>
                  <a:lnTo>
                    <a:pt x="91" y="199"/>
                  </a:lnTo>
                  <a:lnTo>
                    <a:pt x="91" y="235"/>
                  </a:lnTo>
                  <a:lnTo>
                    <a:pt x="91" y="266"/>
                  </a:lnTo>
                  <a:lnTo>
                    <a:pt x="94" y="356"/>
                  </a:lnTo>
                  <a:lnTo>
                    <a:pt x="94" y="448"/>
                  </a:lnTo>
                  <a:lnTo>
                    <a:pt x="94" y="540"/>
                  </a:lnTo>
                  <a:lnTo>
                    <a:pt x="94" y="632"/>
                  </a:lnTo>
                  <a:lnTo>
                    <a:pt x="96" y="639"/>
                  </a:lnTo>
                  <a:lnTo>
                    <a:pt x="102" y="639"/>
                  </a:lnTo>
                  <a:lnTo>
                    <a:pt x="107" y="635"/>
                  </a:lnTo>
                  <a:lnTo>
                    <a:pt x="110" y="628"/>
                  </a:lnTo>
                  <a:lnTo>
                    <a:pt x="119" y="581"/>
                  </a:lnTo>
                  <a:lnTo>
                    <a:pt x="124" y="534"/>
                  </a:lnTo>
                  <a:lnTo>
                    <a:pt x="124" y="485"/>
                  </a:lnTo>
                  <a:lnTo>
                    <a:pt x="124" y="437"/>
                  </a:lnTo>
                  <a:lnTo>
                    <a:pt x="124" y="372"/>
                  </a:lnTo>
                  <a:lnTo>
                    <a:pt x="122" y="304"/>
                  </a:lnTo>
                  <a:lnTo>
                    <a:pt x="119" y="239"/>
                  </a:lnTo>
                  <a:lnTo>
                    <a:pt x="116" y="173"/>
                  </a:lnTo>
                  <a:lnTo>
                    <a:pt x="113" y="147"/>
                  </a:lnTo>
                  <a:lnTo>
                    <a:pt x="108" y="118"/>
                  </a:lnTo>
                  <a:lnTo>
                    <a:pt x="101" y="89"/>
                  </a:lnTo>
                  <a:lnTo>
                    <a:pt x="91" y="61"/>
                  </a:lnTo>
                  <a:lnTo>
                    <a:pt x="76" y="37"/>
                  </a:lnTo>
                  <a:lnTo>
                    <a:pt x="58" y="17"/>
                  </a:lnTo>
                  <a:lnTo>
                    <a:pt x="35" y="5"/>
                  </a:lnTo>
                  <a:lnTo>
                    <a:pt x="6" y="0"/>
                  </a:lnTo>
                  <a:lnTo>
                    <a:pt x="3" y="3"/>
                  </a:lnTo>
                  <a:lnTo>
                    <a:pt x="0" y="8"/>
                  </a:lnTo>
                  <a:lnTo>
                    <a:pt x="0" y="12"/>
                  </a:lnTo>
                  <a:lnTo>
                    <a:pt x="3"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2" name="Freeform 43"/>
            <p:cNvSpPr>
              <a:spLocks/>
            </p:cNvSpPr>
            <p:nvPr/>
          </p:nvSpPr>
          <p:spPr bwMode="auto">
            <a:xfrm>
              <a:off x="5216" y="2634"/>
              <a:ext cx="98" cy="274"/>
            </a:xfrm>
            <a:custGeom>
              <a:avLst/>
              <a:gdLst>
                <a:gd name="T0" fmla="*/ 0 w 195"/>
                <a:gd name="T1" fmla="*/ 548 h 549"/>
                <a:gd name="T2" fmla="*/ 3 w 195"/>
                <a:gd name="T3" fmla="*/ 480 h 549"/>
                <a:gd name="T4" fmla="*/ 7 w 195"/>
                <a:gd name="T5" fmla="*/ 413 h 549"/>
                <a:gd name="T6" fmla="*/ 13 w 195"/>
                <a:gd name="T7" fmla="*/ 346 h 549"/>
                <a:gd name="T8" fmla="*/ 19 w 195"/>
                <a:gd name="T9" fmla="*/ 279 h 549"/>
                <a:gd name="T10" fmla="*/ 26 w 195"/>
                <a:gd name="T11" fmla="*/ 236 h 549"/>
                <a:gd name="T12" fmla="*/ 35 w 195"/>
                <a:gd name="T13" fmla="*/ 197 h 549"/>
                <a:gd name="T14" fmla="*/ 49 w 195"/>
                <a:gd name="T15" fmla="*/ 161 h 549"/>
                <a:gd name="T16" fmla="*/ 65 w 195"/>
                <a:gd name="T17" fmla="*/ 129 h 549"/>
                <a:gd name="T18" fmla="*/ 87 w 195"/>
                <a:gd name="T19" fmla="*/ 98 h 549"/>
                <a:gd name="T20" fmla="*/ 113 w 195"/>
                <a:gd name="T21" fmla="*/ 72 h 549"/>
                <a:gd name="T22" fmla="*/ 145 w 195"/>
                <a:gd name="T23" fmla="*/ 49 h 549"/>
                <a:gd name="T24" fmla="*/ 183 w 195"/>
                <a:gd name="T25" fmla="*/ 29 h 549"/>
                <a:gd name="T26" fmla="*/ 189 w 195"/>
                <a:gd name="T27" fmla="*/ 23 h 549"/>
                <a:gd name="T28" fmla="*/ 195 w 195"/>
                <a:gd name="T29" fmla="*/ 14 h 549"/>
                <a:gd name="T30" fmla="*/ 195 w 195"/>
                <a:gd name="T31" fmla="*/ 5 h 549"/>
                <a:gd name="T32" fmla="*/ 189 w 195"/>
                <a:gd name="T33" fmla="*/ 0 h 549"/>
                <a:gd name="T34" fmla="*/ 159 w 195"/>
                <a:gd name="T35" fmla="*/ 0 h 549"/>
                <a:gd name="T36" fmla="*/ 130 w 195"/>
                <a:gd name="T37" fmla="*/ 8 h 549"/>
                <a:gd name="T38" fmla="*/ 104 w 195"/>
                <a:gd name="T39" fmla="*/ 22 h 549"/>
                <a:gd name="T40" fmla="*/ 81 w 195"/>
                <a:gd name="T41" fmla="*/ 40 h 549"/>
                <a:gd name="T42" fmla="*/ 61 w 195"/>
                <a:gd name="T43" fmla="*/ 63 h 549"/>
                <a:gd name="T44" fmla="*/ 42 w 195"/>
                <a:gd name="T45" fmla="*/ 87 h 549"/>
                <a:gd name="T46" fmla="*/ 29 w 195"/>
                <a:gd name="T47" fmla="*/ 115 h 549"/>
                <a:gd name="T48" fmla="*/ 16 w 195"/>
                <a:gd name="T49" fmla="*/ 142 h 549"/>
                <a:gd name="T50" fmla="*/ 6 w 195"/>
                <a:gd name="T51" fmla="*/ 182 h 549"/>
                <a:gd name="T52" fmla="*/ 3 w 195"/>
                <a:gd name="T53" fmla="*/ 225 h 549"/>
                <a:gd name="T54" fmla="*/ 3 w 195"/>
                <a:gd name="T55" fmla="*/ 269 h 549"/>
                <a:gd name="T56" fmla="*/ 4 w 195"/>
                <a:gd name="T57" fmla="*/ 311 h 549"/>
                <a:gd name="T58" fmla="*/ 4 w 195"/>
                <a:gd name="T59" fmla="*/ 370 h 549"/>
                <a:gd name="T60" fmla="*/ 3 w 195"/>
                <a:gd name="T61" fmla="*/ 430 h 549"/>
                <a:gd name="T62" fmla="*/ 0 w 195"/>
                <a:gd name="T63" fmla="*/ 490 h 549"/>
                <a:gd name="T64" fmla="*/ 0 w 195"/>
                <a:gd name="T65" fmla="*/ 549 h 549"/>
                <a:gd name="T66" fmla="*/ 0 w 195"/>
                <a:gd name="T67" fmla="*/ 549 h 549"/>
                <a:gd name="T68" fmla="*/ 0 w 195"/>
                <a:gd name="T69" fmla="*/ 549 h 549"/>
                <a:gd name="T70" fmla="*/ 0 w 195"/>
                <a:gd name="T71" fmla="*/ 549 h 549"/>
                <a:gd name="T72" fmla="*/ 0 w 195"/>
                <a:gd name="T73" fmla="*/ 548 h 549"/>
                <a:gd name="T74" fmla="*/ 0 w 195"/>
                <a:gd name="T75" fmla="*/ 548 h 54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5"/>
                <a:gd name="T115" fmla="*/ 0 h 549"/>
                <a:gd name="T116" fmla="*/ 195 w 195"/>
                <a:gd name="T117" fmla="*/ 549 h 54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5" h="549">
                  <a:moveTo>
                    <a:pt x="0" y="548"/>
                  </a:moveTo>
                  <a:lnTo>
                    <a:pt x="3" y="480"/>
                  </a:lnTo>
                  <a:lnTo>
                    <a:pt x="7" y="413"/>
                  </a:lnTo>
                  <a:lnTo>
                    <a:pt x="13" y="346"/>
                  </a:lnTo>
                  <a:lnTo>
                    <a:pt x="19" y="279"/>
                  </a:lnTo>
                  <a:lnTo>
                    <a:pt x="26" y="236"/>
                  </a:lnTo>
                  <a:lnTo>
                    <a:pt x="35" y="197"/>
                  </a:lnTo>
                  <a:lnTo>
                    <a:pt x="49" y="161"/>
                  </a:lnTo>
                  <a:lnTo>
                    <a:pt x="65" y="129"/>
                  </a:lnTo>
                  <a:lnTo>
                    <a:pt x="87" y="98"/>
                  </a:lnTo>
                  <a:lnTo>
                    <a:pt x="113" y="72"/>
                  </a:lnTo>
                  <a:lnTo>
                    <a:pt x="145" y="49"/>
                  </a:lnTo>
                  <a:lnTo>
                    <a:pt x="183" y="29"/>
                  </a:lnTo>
                  <a:lnTo>
                    <a:pt x="189" y="23"/>
                  </a:lnTo>
                  <a:lnTo>
                    <a:pt x="195" y="14"/>
                  </a:lnTo>
                  <a:lnTo>
                    <a:pt x="195" y="5"/>
                  </a:lnTo>
                  <a:lnTo>
                    <a:pt x="189" y="0"/>
                  </a:lnTo>
                  <a:lnTo>
                    <a:pt x="159" y="0"/>
                  </a:lnTo>
                  <a:lnTo>
                    <a:pt x="130" y="8"/>
                  </a:lnTo>
                  <a:lnTo>
                    <a:pt x="104" y="22"/>
                  </a:lnTo>
                  <a:lnTo>
                    <a:pt x="81" y="40"/>
                  </a:lnTo>
                  <a:lnTo>
                    <a:pt x="61" y="63"/>
                  </a:lnTo>
                  <a:lnTo>
                    <a:pt x="42" y="87"/>
                  </a:lnTo>
                  <a:lnTo>
                    <a:pt x="29" y="115"/>
                  </a:lnTo>
                  <a:lnTo>
                    <a:pt x="16" y="142"/>
                  </a:lnTo>
                  <a:lnTo>
                    <a:pt x="6" y="182"/>
                  </a:lnTo>
                  <a:lnTo>
                    <a:pt x="3" y="225"/>
                  </a:lnTo>
                  <a:lnTo>
                    <a:pt x="3" y="269"/>
                  </a:lnTo>
                  <a:lnTo>
                    <a:pt x="4" y="311"/>
                  </a:lnTo>
                  <a:lnTo>
                    <a:pt x="4" y="370"/>
                  </a:lnTo>
                  <a:lnTo>
                    <a:pt x="3" y="430"/>
                  </a:lnTo>
                  <a:lnTo>
                    <a:pt x="0" y="490"/>
                  </a:lnTo>
                  <a:lnTo>
                    <a:pt x="0" y="549"/>
                  </a:lnTo>
                  <a:lnTo>
                    <a:pt x="0" y="5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3" name="Freeform 44"/>
            <p:cNvSpPr>
              <a:spLocks/>
            </p:cNvSpPr>
            <p:nvPr/>
          </p:nvSpPr>
          <p:spPr bwMode="auto">
            <a:xfrm>
              <a:off x="5345" y="2955"/>
              <a:ext cx="68" cy="29"/>
            </a:xfrm>
            <a:custGeom>
              <a:avLst/>
              <a:gdLst>
                <a:gd name="T0" fmla="*/ 1 w 136"/>
                <a:gd name="T1" fmla="*/ 59 h 59"/>
                <a:gd name="T2" fmla="*/ 8 w 136"/>
                <a:gd name="T3" fmla="*/ 56 h 59"/>
                <a:gd name="T4" fmla="*/ 15 w 136"/>
                <a:gd name="T5" fmla="*/ 54 h 59"/>
                <a:gd name="T6" fmla="*/ 21 w 136"/>
                <a:gd name="T7" fmla="*/ 51 h 59"/>
                <a:gd name="T8" fmla="*/ 29 w 136"/>
                <a:gd name="T9" fmla="*/ 49 h 59"/>
                <a:gd name="T10" fmla="*/ 35 w 136"/>
                <a:gd name="T11" fmla="*/ 46 h 59"/>
                <a:gd name="T12" fmla="*/ 41 w 136"/>
                <a:gd name="T13" fmla="*/ 45 h 59"/>
                <a:gd name="T14" fmla="*/ 49 w 136"/>
                <a:gd name="T15" fmla="*/ 42 h 59"/>
                <a:gd name="T16" fmla="*/ 55 w 136"/>
                <a:gd name="T17" fmla="*/ 40 h 59"/>
                <a:gd name="T18" fmla="*/ 64 w 136"/>
                <a:gd name="T19" fmla="*/ 39 h 59"/>
                <a:gd name="T20" fmla="*/ 73 w 136"/>
                <a:gd name="T21" fmla="*/ 37 h 59"/>
                <a:gd name="T22" fmla="*/ 81 w 136"/>
                <a:gd name="T23" fmla="*/ 37 h 59"/>
                <a:gd name="T24" fmla="*/ 90 w 136"/>
                <a:gd name="T25" fmla="*/ 39 h 59"/>
                <a:gd name="T26" fmla="*/ 98 w 136"/>
                <a:gd name="T27" fmla="*/ 42 h 59"/>
                <a:gd name="T28" fmla="*/ 104 w 136"/>
                <a:gd name="T29" fmla="*/ 45 h 59"/>
                <a:gd name="T30" fmla="*/ 110 w 136"/>
                <a:gd name="T31" fmla="*/ 48 h 59"/>
                <a:gd name="T32" fmla="*/ 118 w 136"/>
                <a:gd name="T33" fmla="*/ 49 h 59"/>
                <a:gd name="T34" fmla="*/ 125 w 136"/>
                <a:gd name="T35" fmla="*/ 48 h 59"/>
                <a:gd name="T36" fmla="*/ 131 w 136"/>
                <a:gd name="T37" fmla="*/ 40 h 59"/>
                <a:gd name="T38" fmla="*/ 136 w 136"/>
                <a:gd name="T39" fmla="*/ 31 h 59"/>
                <a:gd name="T40" fmla="*/ 136 w 136"/>
                <a:gd name="T41" fmla="*/ 23 h 59"/>
                <a:gd name="T42" fmla="*/ 133 w 136"/>
                <a:gd name="T43" fmla="*/ 14 h 59"/>
                <a:gd name="T44" fmla="*/ 128 w 136"/>
                <a:gd name="T45" fmla="*/ 7 h 59"/>
                <a:gd name="T46" fmla="*/ 121 w 136"/>
                <a:gd name="T47" fmla="*/ 4 h 59"/>
                <a:gd name="T48" fmla="*/ 113 w 136"/>
                <a:gd name="T49" fmla="*/ 0 h 59"/>
                <a:gd name="T50" fmla="*/ 104 w 136"/>
                <a:gd name="T51" fmla="*/ 0 h 59"/>
                <a:gd name="T52" fmla="*/ 95 w 136"/>
                <a:gd name="T53" fmla="*/ 0 h 59"/>
                <a:gd name="T54" fmla="*/ 86 w 136"/>
                <a:gd name="T55" fmla="*/ 2 h 59"/>
                <a:gd name="T56" fmla="*/ 76 w 136"/>
                <a:gd name="T57" fmla="*/ 5 h 59"/>
                <a:gd name="T58" fmla="*/ 66 w 136"/>
                <a:gd name="T59" fmla="*/ 8 h 59"/>
                <a:gd name="T60" fmla="*/ 55 w 136"/>
                <a:gd name="T61" fmla="*/ 13 h 59"/>
                <a:gd name="T62" fmla="*/ 46 w 136"/>
                <a:gd name="T63" fmla="*/ 17 h 59"/>
                <a:gd name="T64" fmla="*/ 37 w 136"/>
                <a:gd name="T65" fmla="*/ 23 h 59"/>
                <a:gd name="T66" fmla="*/ 27 w 136"/>
                <a:gd name="T67" fmla="*/ 30 h 59"/>
                <a:gd name="T68" fmla="*/ 18 w 136"/>
                <a:gd name="T69" fmla="*/ 36 h 59"/>
                <a:gd name="T70" fmla="*/ 9 w 136"/>
                <a:gd name="T71" fmla="*/ 43 h 59"/>
                <a:gd name="T72" fmla="*/ 1 w 136"/>
                <a:gd name="T73" fmla="*/ 49 h 59"/>
                <a:gd name="T74" fmla="*/ 0 w 136"/>
                <a:gd name="T75" fmla="*/ 52 h 59"/>
                <a:gd name="T76" fmla="*/ 0 w 136"/>
                <a:gd name="T77" fmla="*/ 56 h 59"/>
                <a:gd name="T78" fmla="*/ 0 w 136"/>
                <a:gd name="T79" fmla="*/ 59 h 59"/>
                <a:gd name="T80" fmla="*/ 1 w 136"/>
                <a:gd name="T81" fmla="*/ 59 h 59"/>
                <a:gd name="T82" fmla="*/ 1 w 136"/>
                <a:gd name="T83" fmla="*/ 59 h 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36"/>
                <a:gd name="T127" fmla="*/ 0 h 59"/>
                <a:gd name="T128" fmla="*/ 136 w 136"/>
                <a:gd name="T129" fmla="*/ 59 h 5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36" h="59">
                  <a:moveTo>
                    <a:pt x="1" y="59"/>
                  </a:moveTo>
                  <a:lnTo>
                    <a:pt x="8" y="56"/>
                  </a:lnTo>
                  <a:lnTo>
                    <a:pt x="15" y="54"/>
                  </a:lnTo>
                  <a:lnTo>
                    <a:pt x="21" y="51"/>
                  </a:lnTo>
                  <a:lnTo>
                    <a:pt x="29" y="49"/>
                  </a:lnTo>
                  <a:lnTo>
                    <a:pt x="35" y="46"/>
                  </a:lnTo>
                  <a:lnTo>
                    <a:pt x="41" y="45"/>
                  </a:lnTo>
                  <a:lnTo>
                    <a:pt x="49" y="42"/>
                  </a:lnTo>
                  <a:lnTo>
                    <a:pt x="55" y="40"/>
                  </a:lnTo>
                  <a:lnTo>
                    <a:pt x="64" y="39"/>
                  </a:lnTo>
                  <a:lnTo>
                    <a:pt x="73" y="37"/>
                  </a:lnTo>
                  <a:lnTo>
                    <a:pt x="81" y="37"/>
                  </a:lnTo>
                  <a:lnTo>
                    <a:pt x="90" y="39"/>
                  </a:lnTo>
                  <a:lnTo>
                    <a:pt x="98" y="42"/>
                  </a:lnTo>
                  <a:lnTo>
                    <a:pt x="104" y="45"/>
                  </a:lnTo>
                  <a:lnTo>
                    <a:pt x="110" y="48"/>
                  </a:lnTo>
                  <a:lnTo>
                    <a:pt x="118" y="49"/>
                  </a:lnTo>
                  <a:lnTo>
                    <a:pt x="125" y="48"/>
                  </a:lnTo>
                  <a:lnTo>
                    <a:pt x="131" y="40"/>
                  </a:lnTo>
                  <a:lnTo>
                    <a:pt x="136" y="31"/>
                  </a:lnTo>
                  <a:lnTo>
                    <a:pt x="136" y="23"/>
                  </a:lnTo>
                  <a:lnTo>
                    <a:pt x="133" y="14"/>
                  </a:lnTo>
                  <a:lnTo>
                    <a:pt x="128" y="7"/>
                  </a:lnTo>
                  <a:lnTo>
                    <a:pt x="121" y="4"/>
                  </a:lnTo>
                  <a:lnTo>
                    <a:pt x="113" y="0"/>
                  </a:lnTo>
                  <a:lnTo>
                    <a:pt x="104" y="0"/>
                  </a:lnTo>
                  <a:lnTo>
                    <a:pt x="95" y="0"/>
                  </a:lnTo>
                  <a:lnTo>
                    <a:pt x="86" y="2"/>
                  </a:lnTo>
                  <a:lnTo>
                    <a:pt x="76" y="5"/>
                  </a:lnTo>
                  <a:lnTo>
                    <a:pt x="66" y="8"/>
                  </a:lnTo>
                  <a:lnTo>
                    <a:pt x="55" y="13"/>
                  </a:lnTo>
                  <a:lnTo>
                    <a:pt x="46" y="17"/>
                  </a:lnTo>
                  <a:lnTo>
                    <a:pt x="37" y="23"/>
                  </a:lnTo>
                  <a:lnTo>
                    <a:pt x="27" y="30"/>
                  </a:lnTo>
                  <a:lnTo>
                    <a:pt x="18" y="36"/>
                  </a:lnTo>
                  <a:lnTo>
                    <a:pt x="9" y="43"/>
                  </a:lnTo>
                  <a:lnTo>
                    <a:pt x="1" y="49"/>
                  </a:lnTo>
                  <a:lnTo>
                    <a:pt x="0" y="52"/>
                  </a:lnTo>
                  <a:lnTo>
                    <a:pt x="0" y="56"/>
                  </a:lnTo>
                  <a:lnTo>
                    <a:pt x="0" y="59"/>
                  </a:lnTo>
                  <a:lnTo>
                    <a:pt x="1"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4" name="Freeform 45"/>
            <p:cNvSpPr>
              <a:spLocks/>
            </p:cNvSpPr>
            <p:nvPr/>
          </p:nvSpPr>
          <p:spPr bwMode="auto">
            <a:xfrm>
              <a:off x="5337" y="2977"/>
              <a:ext cx="62" cy="27"/>
            </a:xfrm>
            <a:custGeom>
              <a:avLst/>
              <a:gdLst>
                <a:gd name="T0" fmla="*/ 10 w 123"/>
                <a:gd name="T1" fmla="*/ 50 h 53"/>
                <a:gd name="T2" fmla="*/ 16 w 123"/>
                <a:gd name="T3" fmla="*/ 49 h 53"/>
                <a:gd name="T4" fmla="*/ 23 w 123"/>
                <a:gd name="T5" fmla="*/ 46 h 53"/>
                <a:gd name="T6" fmla="*/ 27 w 123"/>
                <a:gd name="T7" fmla="*/ 44 h 53"/>
                <a:gd name="T8" fmla="*/ 33 w 123"/>
                <a:gd name="T9" fmla="*/ 43 h 53"/>
                <a:gd name="T10" fmla="*/ 39 w 123"/>
                <a:gd name="T11" fmla="*/ 43 h 53"/>
                <a:gd name="T12" fmla="*/ 46 w 123"/>
                <a:gd name="T13" fmla="*/ 41 h 53"/>
                <a:gd name="T14" fmla="*/ 52 w 123"/>
                <a:gd name="T15" fmla="*/ 41 h 53"/>
                <a:gd name="T16" fmla="*/ 58 w 123"/>
                <a:gd name="T17" fmla="*/ 43 h 53"/>
                <a:gd name="T18" fmla="*/ 62 w 123"/>
                <a:gd name="T19" fmla="*/ 44 h 53"/>
                <a:gd name="T20" fmla="*/ 67 w 123"/>
                <a:gd name="T21" fmla="*/ 47 h 53"/>
                <a:gd name="T22" fmla="*/ 72 w 123"/>
                <a:gd name="T23" fmla="*/ 49 h 53"/>
                <a:gd name="T24" fmla="*/ 76 w 123"/>
                <a:gd name="T25" fmla="*/ 52 h 53"/>
                <a:gd name="T26" fmla="*/ 82 w 123"/>
                <a:gd name="T27" fmla="*/ 53 h 53"/>
                <a:gd name="T28" fmla="*/ 87 w 123"/>
                <a:gd name="T29" fmla="*/ 53 h 53"/>
                <a:gd name="T30" fmla="*/ 93 w 123"/>
                <a:gd name="T31" fmla="*/ 53 h 53"/>
                <a:gd name="T32" fmla="*/ 99 w 123"/>
                <a:gd name="T33" fmla="*/ 52 h 53"/>
                <a:gd name="T34" fmla="*/ 107 w 123"/>
                <a:gd name="T35" fmla="*/ 49 h 53"/>
                <a:gd name="T36" fmla="*/ 114 w 123"/>
                <a:gd name="T37" fmla="*/ 43 h 53"/>
                <a:gd name="T38" fmla="*/ 120 w 123"/>
                <a:gd name="T39" fmla="*/ 35 h 53"/>
                <a:gd name="T40" fmla="*/ 123 w 123"/>
                <a:gd name="T41" fmla="*/ 27 h 53"/>
                <a:gd name="T42" fmla="*/ 122 w 123"/>
                <a:gd name="T43" fmla="*/ 17 h 53"/>
                <a:gd name="T44" fmla="*/ 119 w 123"/>
                <a:gd name="T45" fmla="*/ 11 h 53"/>
                <a:gd name="T46" fmla="*/ 113 w 123"/>
                <a:gd name="T47" fmla="*/ 4 h 53"/>
                <a:gd name="T48" fmla="*/ 105 w 123"/>
                <a:gd name="T49" fmla="*/ 1 h 53"/>
                <a:gd name="T50" fmla="*/ 96 w 123"/>
                <a:gd name="T51" fmla="*/ 0 h 53"/>
                <a:gd name="T52" fmla="*/ 87 w 123"/>
                <a:gd name="T53" fmla="*/ 0 h 53"/>
                <a:gd name="T54" fmla="*/ 78 w 123"/>
                <a:gd name="T55" fmla="*/ 1 h 53"/>
                <a:gd name="T56" fmla="*/ 68 w 123"/>
                <a:gd name="T57" fmla="*/ 3 h 53"/>
                <a:gd name="T58" fmla="*/ 59 w 123"/>
                <a:gd name="T59" fmla="*/ 6 h 53"/>
                <a:gd name="T60" fmla="*/ 52 w 123"/>
                <a:gd name="T61" fmla="*/ 9 h 53"/>
                <a:gd name="T62" fmla="*/ 44 w 123"/>
                <a:gd name="T63" fmla="*/ 14 h 53"/>
                <a:gd name="T64" fmla="*/ 35 w 123"/>
                <a:gd name="T65" fmla="*/ 18 h 53"/>
                <a:gd name="T66" fmla="*/ 27 w 123"/>
                <a:gd name="T67" fmla="*/ 23 h 53"/>
                <a:gd name="T68" fmla="*/ 20 w 123"/>
                <a:gd name="T69" fmla="*/ 27 h 53"/>
                <a:gd name="T70" fmla="*/ 12 w 123"/>
                <a:gd name="T71" fmla="*/ 33 h 53"/>
                <a:gd name="T72" fmla="*/ 4 w 123"/>
                <a:gd name="T73" fmla="*/ 38 h 53"/>
                <a:gd name="T74" fmla="*/ 0 w 123"/>
                <a:gd name="T75" fmla="*/ 43 h 53"/>
                <a:gd name="T76" fmla="*/ 0 w 123"/>
                <a:gd name="T77" fmla="*/ 49 h 53"/>
                <a:gd name="T78" fmla="*/ 3 w 123"/>
                <a:gd name="T79" fmla="*/ 52 h 53"/>
                <a:gd name="T80" fmla="*/ 10 w 123"/>
                <a:gd name="T81" fmla="*/ 50 h 53"/>
                <a:gd name="T82" fmla="*/ 10 w 123"/>
                <a:gd name="T83" fmla="*/ 50 h 5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3"/>
                <a:gd name="T127" fmla="*/ 0 h 53"/>
                <a:gd name="T128" fmla="*/ 123 w 123"/>
                <a:gd name="T129" fmla="*/ 53 h 5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3" h="53">
                  <a:moveTo>
                    <a:pt x="10" y="50"/>
                  </a:moveTo>
                  <a:lnTo>
                    <a:pt x="16" y="49"/>
                  </a:lnTo>
                  <a:lnTo>
                    <a:pt x="23" y="46"/>
                  </a:lnTo>
                  <a:lnTo>
                    <a:pt x="27" y="44"/>
                  </a:lnTo>
                  <a:lnTo>
                    <a:pt x="33" y="43"/>
                  </a:lnTo>
                  <a:lnTo>
                    <a:pt x="39" y="43"/>
                  </a:lnTo>
                  <a:lnTo>
                    <a:pt x="46" y="41"/>
                  </a:lnTo>
                  <a:lnTo>
                    <a:pt x="52" y="41"/>
                  </a:lnTo>
                  <a:lnTo>
                    <a:pt x="58" y="43"/>
                  </a:lnTo>
                  <a:lnTo>
                    <a:pt x="62" y="44"/>
                  </a:lnTo>
                  <a:lnTo>
                    <a:pt x="67" y="47"/>
                  </a:lnTo>
                  <a:lnTo>
                    <a:pt x="72" y="49"/>
                  </a:lnTo>
                  <a:lnTo>
                    <a:pt x="76" y="52"/>
                  </a:lnTo>
                  <a:lnTo>
                    <a:pt x="82" y="53"/>
                  </a:lnTo>
                  <a:lnTo>
                    <a:pt x="87" y="53"/>
                  </a:lnTo>
                  <a:lnTo>
                    <a:pt x="93" y="53"/>
                  </a:lnTo>
                  <a:lnTo>
                    <a:pt x="99" y="52"/>
                  </a:lnTo>
                  <a:lnTo>
                    <a:pt x="107" y="49"/>
                  </a:lnTo>
                  <a:lnTo>
                    <a:pt x="114" y="43"/>
                  </a:lnTo>
                  <a:lnTo>
                    <a:pt x="120" y="35"/>
                  </a:lnTo>
                  <a:lnTo>
                    <a:pt x="123" y="27"/>
                  </a:lnTo>
                  <a:lnTo>
                    <a:pt x="122" y="17"/>
                  </a:lnTo>
                  <a:lnTo>
                    <a:pt x="119" y="11"/>
                  </a:lnTo>
                  <a:lnTo>
                    <a:pt x="113" y="4"/>
                  </a:lnTo>
                  <a:lnTo>
                    <a:pt x="105" y="1"/>
                  </a:lnTo>
                  <a:lnTo>
                    <a:pt x="96" y="0"/>
                  </a:lnTo>
                  <a:lnTo>
                    <a:pt x="87" y="0"/>
                  </a:lnTo>
                  <a:lnTo>
                    <a:pt x="78" y="1"/>
                  </a:lnTo>
                  <a:lnTo>
                    <a:pt x="68" y="3"/>
                  </a:lnTo>
                  <a:lnTo>
                    <a:pt x="59" y="6"/>
                  </a:lnTo>
                  <a:lnTo>
                    <a:pt x="52" y="9"/>
                  </a:lnTo>
                  <a:lnTo>
                    <a:pt x="44" y="14"/>
                  </a:lnTo>
                  <a:lnTo>
                    <a:pt x="35" y="18"/>
                  </a:lnTo>
                  <a:lnTo>
                    <a:pt x="27" y="23"/>
                  </a:lnTo>
                  <a:lnTo>
                    <a:pt x="20" y="27"/>
                  </a:lnTo>
                  <a:lnTo>
                    <a:pt x="12" y="33"/>
                  </a:lnTo>
                  <a:lnTo>
                    <a:pt x="4" y="38"/>
                  </a:lnTo>
                  <a:lnTo>
                    <a:pt x="0" y="43"/>
                  </a:lnTo>
                  <a:lnTo>
                    <a:pt x="0" y="49"/>
                  </a:lnTo>
                  <a:lnTo>
                    <a:pt x="3" y="52"/>
                  </a:lnTo>
                  <a:lnTo>
                    <a:pt x="10"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5" name="Freeform 46"/>
            <p:cNvSpPr>
              <a:spLocks/>
            </p:cNvSpPr>
            <p:nvPr/>
          </p:nvSpPr>
          <p:spPr bwMode="auto">
            <a:xfrm>
              <a:off x="5370" y="2992"/>
              <a:ext cx="8" cy="72"/>
            </a:xfrm>
            <a:custGeom>
              <a:avLst/>
              <a:gdLst>
                <a:gd name="T0" fmla="*/ 2 w 16"/>
                <a:gd name="T1" fmla="*/ 8 h 144"/>
                <a:gd name="T2" fmla="*/ 0 w 16"/>
                <a:gd name="T3" fmla="*/ 42 h 144"/>
                <a:gd name="T4" fmla="*/ 0 w 16"/>
                <a:gd name="T5" fmla="*/ 74 h 144"/>
                <a:gd name="T6" fmla="*/ 0 w 16"/>
                <a:gd name="T7" fmla="*/ 107 h 144"/>
                <a:gd name="T8" fmla="*/ 2 w 16"/>
                <a:gd name="T9" fmla="*/ 141 h 144"/>
                <a:gd name="T10" fmla="*/ 3 w 16"/>
                <a:gd name="T11" fmla="*/ 144 h 144"/>
                <a:gd name="T12" fmla="*/ 8 w 16"/>
                <a:gd name="T13" fmla="*/ 143 h 144"/>
                <a:gd name="T14" fmla="*/ 11 w 16"/>
                <a:gd name="T15" fmla="*/ 140 h 144"/>
                <a:gd name="T16" fmla="*/ 13 w 16"/>
                <a:gd name="T17" fmla="*/ 135 h 144"/>
                <a:gd name="T18" fmla="*/ 14 w 16"/>
                <a:gd name="T19" fmla="*/ 101 h 144"/>
                <a:gd name="T20" fmla="*/ 16 w 16"/>
                <a:gd name="T21" fmla="*/ 69 h 144"/>
                <a:gd name="T22" fmla="*/ 14 w 16"/>
                <a:gd name="T23" fmla="*/ 37 h 144"/>
                <a:gd name="T24" fmla="*/ 13 w 16"/>
                <a:gd name="T25" fmla="*/ 3 h 144"/>
                <a:gd name="T26" fmla="*/ 11 w 16"/>
                <a:gd name="T27" fmla="*/ 0 h 144"/>
                <a:gd name="T28" fmla="*/ 8 w 16"/>
                <a:gd name="T29" fmla="*/ 0 h 144"/>
                <a:gd name="T30" fmla="*/ 3 w 16"/>
                <a:gd name="T31" fmla="*/ 5 h 144"/>
                <a:gd name="T32" fmla="*/ 2 w 16"/>
                <a:gd name="T33" fmla="*/ 8 h 144"/>
                <a:gd name="T34" fmla="*/ 2 w 16"/>
                <a:gd name="T35" fmla="*/ 8 h 14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
                <a:gd name="T55" fmla="*/ 0 h 144"/>
                <a:gd name="T56" fmla="*/ 16 w 16"/>
                <a:gd name="T57" fmla="*/ 144 h 14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 h="144">
                  <a:moveTo>
                    <a:pt x="2" y="8"/>
                  </a:moveTo>
                  <a:lnTo>
                    <a:pt x="0" y="42"/>
                  </a:lnTo>
                  <a:lnTo>
                    <a:pt x="0" y="74"/>
                  </a:lnTo>
                  <a:lnTo>
                    <a:pt x="0" y="107"/>
                  </a:lnTo>
                  <a:lnTo>
                    <a:pt x="2" y="141"/>
                  </a:lnTo>
                  <a:lnTo>
                    <a:pt x="3" y="144"/>
                  </a:lnTo>
                  <a:lnTo>
                    <a:pt x="8" y="143"/>
                  </a:lnTo>
                  <a:lnTo>
                    <a:pt x="11" y="140"/>
                  </a:lnTo>
                  <a:lnTo>
                    <a:pt x="13" y="135"/>
                  </a:lnTo>
                  <a:lnTo>
                    <a:pt x="14" y="101"/>
                  </a:lnTo>
                  <a:lnTo>
                    <a:pt x="16" y="69"/>
                  </a:lnTo>
                  <a:lnTo>
                    <a:pt x="14" y="37"/>
                  </a:lnTo>
                  <a:lnTo>
                    <a:pt x="13" y="3"/>
                  </a:lnTo>
                  <a:lnTo>
                    <a:pt x="11" y="0"/>
                  </a:lnTo>
                  <a:lnTo>
                    <a:pt x="8" y="0"/>
                  </a:lnTo>
                  <a:lnTo>
                    <a:pt x="3" y="5"/>
                  </a:lnTo>
                  <a:lnTo>
                    <a:pt x="2"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6" name="Freeform 47"/>
            <p:cNvSpPr>
              <a:spLocks/>
            </p:cNvSpPr>
            <p:nvPr/>
          </p:nvSpPr>
          <p:spPr bwMode="auto">
            <a:xfrm>
              <a:off x="5348" y="3032"/>
              <a:ext cx="50" cy="69"/>
            </a:xfrm>
            <a:custGeom>
              <a:avLst/>
              <a:gdLst>
                <a:gd name="T0" fmla="*/ 72 w 99"/>
                <a:gd name="T1" fmla="*/ 0 h 138"/>
                <a:gd name="T2" fmla="*/ 61 w 99"/>
                <a:gd name="T3" fmla="*/ 11 h 138"/>
                <a:gd name="T4" fmla="*/ 47 w 99"/>
                <a:gd name="T5" fmla="*/ 23 h 138"/>
                <a:gd name="T6" fmla="*/ 34 w 99"/>
                <a:gd name="T7" fmla="*/ 35 h 138"/>
                <a:gd name="T8" fmla="*/ 21 w 99"/>
                <a:gd name="T9" fmla="*/ 49 h 138"/>
                <a:gd name="T10" fmla="*/ 9 w 99"/>
                <a:gd name="T11" fmla="*/ 63 h 138"/>
                <a:gd name="T12" fmla="*/ 3 w 99"/>
                <a:gd name="T13" fmla="*/ 78 h 138"/>
                <a:gd name="T14" fmla="*/ 0 w 99"/>
                <a:gd name="T15" fmla="*/ 95 h 138"/>
                <a:gd name="T16" fmla="*/ 3 w 99"/>
                <a:gd name="T17" fmla="*/ 112 h 138"/>
                <a:gd name="T18" fmla="*/ 9 w 99"/>
                <a:gd name="T19" fmla="*/ 124 h 138"/>
                <a:gd name="T20" fmla="*/ 20 w 99"/>
                <a:gd name="T21" fmla="*/ 131 h 138"/>
                <a:gd name="T22" fmla="*/ 32 w 99"/>
                <a:gd name="T23" fmla="*/ 136 h 138"/>
                <a:gd name="T24" fmla="*/ 46 w 99"/>
                <a:gd name="T25" fmla="*/ 138 h 138"/>
                <a:gd name="T26" fmla="*/ 55 w 99"/>
                <a:gd name="T27" fmla="*/ 138 h 138"/>
                <a:gd name="T28" fmla="*/ 63 w 99"/>
                <a:gd name="T29" fmla="*/ 136 h 138"/>
                <a:gd name="T30" fmla="*/ 70 w 99"/>
                <a:gd name="T31" fmla="*/ 133 h 138"/>
                <a:gd name="T32" fmla="*/ 78 w 99"/>
                <a:gd name="T33" fmla="*/ 128 h 138"/>
                <a:gd name="T34" fmla="*/ 84 w 99"/>
                <a:gd name="T35" fmla="*/ 122 h 138"/>
                <a:gd name="T36" fmla="*/ 90 w 99"/>
                <a:gd name="T37" fmla="*/ 116 h 138"/>
                <a:gd name="T38" fmla="*/ 95 w 99"/>
                <a:gd name="T39" fmla="*/ 108 h 138"/>
                <a:gd name="T40" fmla="*/ 98 w 99"/>
                <a:gd name="T41" fmla="*/ 101 h 138"/>
                <a:gd name="T42" fmla="*/ 99 w 99"/>
                <a:gd name="T43" fmla="*/ 95 h 138"/>
                <a:gd name="T44" fmla="*/ 98 w 99"/>
                <a:gd name="T45" fmla="*/ 90 h 138"/>
                <a:gd name="T46" fmla="*/ 96 w 99"/>
                <a:gd name="T47" fmla="*/ 86 h 138"/>
                <a:gd name="T48" fmla="*/ 93 w 99"/>
                <a:gd name="T49" fmla="*/ 81 h 138"/>
                <a:gd name="T50" fmla="*/ 92 w 99"/>
                <a:gd name="T51" fmla="*/ 81 h 138"/>
                <a:gd name="T52" fmla="*/ 90 w 99"/>
                <a:gd name="T53" fmla="*/ 78 h 138"/>
                <a:gd name="T54" fmla="*/ 87 w 99"/>
                <a:gd name="T55" fmla="*/ 76 h 138"/>
                <a:gd name="T56" fmla="*/ 84 w 99"/>
                <a:gd name="T57" fmla="*/ 76 h 138"/>
                <a:gd name="T58" fmla="*/ 80 w 99"/>
                <a:gd name="T59" fmla="*/ 76 h 138"/>
                <a:gd name="T60" fmla="*/ 75 w 99"/>
                <a:gd name="T61" fmla="*/ 78 h 138"/>
                <a:gd name="T62" fmla="*/ 70 w 99"/>
                <a:gd name="T63" fmla="*/ 78 h 138"/>
                <a:gd name="T64" fmla="*/ 66 w 99"/>
                <a:gd name="T65" fmla="*/ 79 h 138"/>
                <a:gd name="T66" fmla="*/ 58 w 99"/>
                <a:gd name="T67" fmla="*/ 79 h 138"/>
                <a:gd name="T68" fmla="*/ 52 w 99"/>
                <a:gd name="T69" fmla="*/ 79 h 138"/>
                <a:gd name="T70" fmla="*/ 46 w 99"/>
                <a:gd name="T71" fmla="*/ 79 h 138"/>
                <a:gd name="T72" fmla="*/ 40 w 99"/>
                <a:gd name="T73" fmla="*/ 76 h 138"/>
                <a:gd name="T74" fmla="*/ 37 w 99"/>
                <a:gd name="T75" fmla="*/ 75 h 138"/>
                <a:gd name="T76" fmla="*/ 37 w 99"/>
                <a:gd name="T77" fmla="*/ 73 h 138"/>
                <a:gd name="T78" fmla="*/ 37 w 99"/>
                <a:gd name="T79" fmla="*/ 72 h 138"/>
                <a:gd name="T80" fmla="*/ 37 w 99"/>
                <a:gd name="T81" fmla="*/ 69 h 138"/>
                <a:gd name="T82" fmla="*/ 38 w 99"/>
                <a:gd name="T83" fmla="*/ 63 h 138"/>
                <a:gd name="T84" fmla="*/ 41 w 99"/>
                <a:gd name="T85" fmla="*/ 55 h 138"/>
                <a:gd name="T86" fmla="*/ 46 w 99"/>
                <a:gd name="T87" fmla="*/ 49 h 138"/>
                <a:gd name="T88" fmla="*/ 49 w 99"/>
                <a:gd name="T89" fmla="*/ 43 h 138"/>
                <a:gd name="T90" fmla="*/ 55 w 99"/>
                <a:gd name="T91" fmla="*/ 32 h 138"/>
                <a:gd name="T92" fmla="*/ 61 w 99"/>
                <a:gd name="T93" fmla="*/ 23 h 138"/>
                <a:gd name="T94" fmla="*/ 67 w 99"/>
                <a:gd name="T95" fmla="*/ 14 h 138"/>
                <a:gd name="T96" fmla="*/ 73 w 99"/>
                <a:gd name="T97" fmla="*/ 3 h 138"/>
                <a:gd name="T98" fmla="*/ 73 w 99"/>
                <a:gd name="T99" fmla="*/ 1 h 138"/>
                <a:gd name="T100" fmla="*/ 73 w 99"/>
                <a:gd name="T101" fmla="*/ 0 h 138"/>
                <a:gd name="T102" fmla="*/ 73 w 99"/>
                <a:gd name="T103" fmla="*/ 0 h 138"/>
                <a:gd name="T104" fmla="*/ 72 w 99"/>
                <a:gd name="T105" fmla="*/ 0 h 138"/>
                <a:gd name="T106" fmla="*/ 72 w 99"/>
                <a:gd name="T107" fmla="*/ 0 h 13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9"/>
                <a:gd name="T163" fmla="*/ 0 h 138"/>
                <a:gd name="T164" fmla="*/ 99 w 99"/>
                <a:gd name="T165" fmla="*/ 138 h 13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9" h="138">
                  <a:moveTo>
                    <a:pt x="72" y="0"/>
                  </a:moveTo>
                  <a:lnTo>
                    <a:pt x="61" y="11"/>
                  </a:lnTo>
                  <a:lnTo>
                    <a:pt x="47" y="23"/>
                  </a:lnTo>
                  <a:lnTo>
                    <a:pt x="34" y="35"/>
                  </a:lnTo>
                  <a:lnTo>
                    <a:pt x="21" y="49"/>
                  </a:lnTo>
                  <a:lnTo>
                    <a:pt x="9" y="63"/>
                  </a:lnTo>
                  <a:lnTo>
                    <a:pt x="3" y="78"/>
                  </a:lnTo>
                  <a:lnTo>
                    <a:pt x="0" y="95"/>
                  </a:lnTo>
                  <a:lnTo>
                    <a:pt x="3" y="112"/>
                  </a:lnTo>
                  <a:lnTo>
                    <a:pt x="9" y="124"/>
                  </a:lnTo>
                  <a:lnTo>
                    <a:pt x="20" y="131"/>
                  </a:lnTo>
                  <a:lnTo>
                    <a:pt x="32" y="136"/>
                  </a:lnTo>
                  <a:lnTo>
                    <a:pt x="46" y="138"/>
                  </a:lnTo>
                  <a:lnTo>
                    <a:pt x="55" y="138"/>
                  </a:lnTo>
                  <a:lnTo>
                    <a:pt x="63" y="136"/>
                  </a:lnTo>
                  <a:lnTo>
                    <a:pt x="70" y="133"/>
                  </a:lnTo>
                  <a:lnTo>
                    <a:pt x="78" y="128"/>
                  </a:lnTo>
                  <a:lnTo>
                    <a:pt x="84" y="122"/>
                  </a:lnTo>
                  <a:lnTo>
                    <a:pt x="90" y="116"/>
                  </a:lnTo>
                  <a:lnTo>
                    <a:pt x="95" y="108"/>
                  </a:lnTo>
                  <a:lnTo>
                    <a:pt x="98" y="101"/>
                  </a:lnTo>
                  <a:lnTo>
                    <a:pt x="99" y="95"/>
                  </a:lnTo>
                  <a:lnTo>
                    <a:pt x="98" y="90"/>
                  </a:lnTo>
                  <a:lnTo>
                    <a:pt x="96" y="86"/>
                  </a:lnTo>
                  <a:lnTo>
                    <a:pt x="93" y="81"/>
                  </a:lnTo>
                  <a:lnTo>
                    <a:pt x="92" y="81"/>
                  </a:lnTo>
                  <a:lnTo>
                    <a:pt x="90" y="78"/>
                  </a:lnTo>
                  <a:lnTo>
                    <a:pt x="87" y="76"/>
                  </a:lnTo>
                  <a:lnTo>
                    <a:pt x="84" y="76"/>
                  </a:lnTo>
                  <a:lnTo>
                    <a:pt x="80" y="76"/>
                  </a:lnTo>
                  <a:lnTo>
                    <a:pt x="75" y="78"/>
                  </a:lnTo>
                  <a:lnTo>
                    <a:pt x="70" y="78"/>
                  </a:lnTo>
                  <a:lnTo>
                    <a:pt x="66" y="79"/>
                  </a:lnTo>
                  <a:lnTo>
                    <a:pt x="58" y="79"/>
                  </a:lnTo>
                  <a:lnTo>
                    <a:pt x="52" y="79"/>
                  </a:lnTo>
                  <a:lnTo>
                    <a:pt x="46" y="79"/>
                  </a:lnTo>
                  <a:lnTo>
                    <a:pt x="40" y="76"/>
                  </a:lnTo>
                  <a:lnTo>
                    <a:pt x="37" y="75"/>
                  </a:lnTo>
                  <a:lnTo>
                    <a:pt x="37" y="73"/>
                  </a:lnTo>
                  <a:lnTo>
                    <a:pt x="37" y="72"/>
                  </a:lnTo>
                  <a:lnTo>
                    <a:pt x="37" y="69"/>
                  </a:lnTo>
                  <a:lnTo>
                    <a:pt x="38" y="63"/>
                  </a:lnTo>
                  <a:lnTo>
                    <a:pt x="41" y="55"/>
                  </a:lnTo>
                  <a:lnTo>
                    <a:pt x="46" y="49"/>
                  </a:lnTo>
                  <a:lnTo>
                    <a:pt x="49" y="43"/>
                  </a:lnTo>
                  <a:lnTo>
                    <a:pt x="55" y="32"/>
                  </a:lnTo>
                  <a:lnTo>
                    <a:pt x="61" y="23"/>
                  </a:lnTo>
                  <a:lnTo>
                    <a:pt x="67" y="14"/>
                  </a:lnTo>
                  <a:lnTo>
                    <a:pt x="73" y="3"/>
                  </a:lnTo>
                  <a:lnTo>
                    <a:pt x="73" y="1"/>
                  </a:lnTo>
                  <a:lnTo>
                    <a:pt x="73" y="0"/>
                  </a:lnTo>
                  <a:lnTo>
                    <a:pt x="7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7" name="Freeform 48"/>
            <p:cNvSpPr>
              <a:spLocks/>
            </p:cNvSpPr>
            <p:nvPr/>
          </p:nvSpPr>
          <p:spPr bwMode="auto">
            <a:xfrm>
              <a:off x="5379" y="2982"/>
              <a:ext cx="16" cy="57"/>
            </a:xfrm>
            <a:custGeom>
              <a:avLst/>
              <a:gdLst>
                <a:gd name="T0" fmla="*/ 9 w 30"/>
                <a:gd name="T1" fmla="*/ 10 h 113"/>
                <a:gd name="T2" fmla="*/ 7 w 30"/>
                <a:gd name="T3" fmla="*/ 22 h 113"/>
                <a:gd name="T4" fmla="*/ 6 w 30"/>
                <a:gd name="T5" fmla="*/ 35 h 113"/>
                <a:gd name="T6" fmla="*/ 4 w 30"/>
                <a:gd name="T7" fmla="*/ 45 h 113"/>
                <a:gd name="T8" fmla="*/ 3 w 30"/>
                <a:gd name="T9" fmla="*/ 58 h 113"/>
                <a:gd name="T10" fmla="*/ 1 w 30"/>
                <a:gd name="T11" fmla="*/ 70 h 113"/>
                <a:gd name="T12" fmla="*/ 0 w 30"/>
                <a:gd name="T13" fmla="*/ 82 h 113"/>
                <a:gd name="T14" fmla="*/ 1 w 30"/>
                <a:gd name="T15" fmla="*/ 94 h 113"/>
                <a:gd name="T16" fmla="*/ 4 w 30"/>
                <a:gd name="T17" fmla="*/ 107 h 113"/>
                <a:gd name="T18" fmla="*/ 9 w 30"/>
                <a:gd name="T19" fmla="*/ 113 h 113"/>
                <a:gd name="T20" fmla="*/ 17 w 30"/>
                <a:gd name="T21" fmla="*/ 110 h 113"/>
                <a:gd name="T22" fmla="*/ 23 w 30"/>
                <a:gd name="T23" fmla="*/ 103 h 113"/>
                <a:gd name="T24" fmla="*/ 27 w 30"/>
                <a:gd name="T25" fmla="*/ 96 h 113"/>
                <a:gd name="T26" fmla="*/ 30 w 30"/>
                <a:gd name="T27" fmla="*/ 74 h 113"/>
                <a:gd name="T28" fmla="*/ 30 w 30"/>
                <a:gd name="T29" fmla="*/ 50 h 113"/>
                <a:gd name="T30" fmla="*/ 26 w 30"/>
                <a:gd name="T31" fmla="*/ 27 h 113"/>
                <a:gd name="T32" fmla="*/ 23 w 30"/>
                <a:gd name="T33" fmla="*/ 4 h 113"/>
                <a:gd name="T34" fmla="*/ 20 w 30"/>
                <a:gd name="T35" fmla="*/ 0 h 113"/>
                <a:gd name="T36" fmla="*/ 15 w 30"/>
                <a:gd name="T37" fmla="*/ 0 h 113"/>
                <a:gd name="T38" fmla="*/ 10 w 30"/>
                <a:gd name="T39" fmla="*/ 6 h 113"/>
                <a:gd name="T40" fmla="*/ 9 w 30"/>
                <a:gd name="T41" fmla="*/ 10 h 113"/>
                <a:gd name="T42" fmla="*/ 9 w 30"/>
                <a:gd name="T43" fmla="*/ 10 h 11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0"/>
                <a:gd name="T67" fmla="*/ 0 h 113"/>
                <a:gd name="T68" fmla="*/ 30 w 30"/>
                <a:gd name="T69" fmla="*/ 113 h 11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0" h="113">
                  <a:moveTo>
                    <a:pt x="9" y="10"/>
                  </a:moveTo>
                  <a:lnTo>
                    <a:pt x="7" y="22"/>
                  </a:lnTo>
                  <a:lnTo>
                    <a:pt x="6" y="35"/>
                  </a:lnTo>
                  <a:lnTo>
                    <a:pt x="4" y="45"/>
                  </a:lnTo>
                  <a:lnTo>
                    <a:pt x="3" y="58"/>
                  </a:lnTo>
                  <a:lnTo>
                    <a:pt x="1" y="70"/>
                  </a:lnTo>
                  <a:lnTo>
                    <a:pt x="0" y="82"/>
                  </a:lnTo>
                  <a:lnTo>
                    <a:pt x="1" y="94"/>
                  </a:lnTo>
                  <a:lnTo>
                    <a:pt x="4" y="107"/>
                  </a:lnTo>
                  <a:lnTo>
                    <a:pt x="9" y="113"/>
                  </a:lnTo>
                  <a:lnTo>
                    <a:pt x="17" y="110"/>
                  </a:lnTo>
                  <a:lnTo>
                    <a:pt x="23" y="103"/>
                  </a:lnTo>
                  <a:lnTo>
                    <a:pt x="27" y="96"/>
                  </a:lnTo>
                  <a:lnTo>
                    <a:pt x="30" y="74"/>
                  </a:lnTo>
                  <a:lnTo>
                    <a:pt x="30" y="50"/>
                  </a:lnTo>
                  <a:lnTo>
                    <a:pt x="26" y="27"/>
                  </a:lnTo>
                  <a:lnTo>
                    <a:pt x="23" y="4"/>
                  </a:lnTo>
                  <a:lnTo>
                    <a:pt x="20" y="0"/>
                  </a:lnTo>
                  <a:lnTo>
                    <a:pt x="15" y="0"/>
                  </a:lnTo>
                  <a:lnTo>
                    <a:pt x="10" y="6"/>
                  </a:lnTo>
                  <a:lnTo>
                    <a:pt x="9"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8" name="Freeform 49"/>
            <p:cNvSpPr>
              <a:spLocks/>
            </p:cNvSpPr>
            <p:nvPr/>
          </p:nvSpPr>
          <p:spPr bwMode="auto">
            <a:xfrm>
              <a:off x="5197" y="2960"/>
              <a:ext cx="167" cy="34"/>
            </a:xfrm>
            <a:custGeom>
              <a:avLst/>
              <a:gdLst>
                <a:gd name="T0" fmla="*/ 7 w 335"/>
                <a:gd name="T1" fmla="*/ 69 h 69"/>
                <a:gd name="T2" fmla="*/ 25 w 335"/>
                <a:gd name="T3" fmla="*/ 61 h 69"/>
                <a:gd name="T4" fmla="*/ 45 w 335"/>
                <a:gd name="T5" fmla="*/ 57 h 69"/>
                <a:gd name="T6" fmla="*/ 63 w 335"/>
                <a:gd name="T7" fmla="*/ 52 h 69"/>
                <a:gd name="T8" fmla="*/ 83 w 335"/>
                <a:gd name="T9" fmla="*/ 49 h 69"/>
                <a:gd name="T10" fmla="*/ 101 w 335"/>
                <a:gd name="T11" fmla="*/ 46 h 69"/>
                <a:gd name="T12" fmla="*/ 121 w 335"/>
                <a:gd name="T13" fmla="*/ 45 h 69"/>
                <a:gd name="T14" fmla="*/ 141 w 335"/>
                <a:gd name="T15" fmla="*/ 45 h 69"/>
                <a:gd name="T16" fmla="*/ 159 w 335"/>
                <a:gd name="T17" fmla="*/ 45 h 69"/>
                <a:gd name="T18" fmla="*/ 179 w 335"/>
                <a:gd name="T19" fmla="*/ 46 h 69"/>
                <a:gd name="T20" fmla="*/ 199 w 335"/>
                <a:gd name="T21" fmla="*/ 48 h 69"/>
                <a:gd name="T22" fmla="*/ 219 w 335"/>
                <a:gd name="T23" fmla="*/ 48 h 69"/>
                <a:gd name="T24" fmla="*/ 237 w 335"/>
                <a:gd name="T25" fmla="*/ 49 h 69"/>
                <a:gd name="T26" fmla="*/ 257 w 335"/>
                <a:gd name="T27" fmla="*/ 51 h 69"/>
                <a:gd name="T28" fmla="*/ 277 w 335"/>
                <a:gd name="T29" fmla="*/ 52 h 69"/>
                <a:gd name="T30" fmla="*/ 295 w 335"/>
                <a:gd name="T31" fmla="*/ 52 h 69"/>
                <a:gd name="T32" fmla="*/ 315 w 335"/>
                <a:gd name="T33" fmla="*/ 52 h 69"/>
                <a:gd name="T34" fmla="*/ 324 w 335"/>
                <a:gd name="T35" fmla="*/ 48 h 69"/>
                <a:gd name="T36" fmla="*/ 332 w 335"/>
                <a:gd name="T37" fmla="*/ 38 h 69"/>
                <a:gd name="T38" fmla="*/ 335 w 335"/>
                <a:gd name="T39" fmla="*/ 28 h 69"/>
                <a:gd name="T40" fmla="*/ 331 w 335"/>
                <a:gd name="T41" fmla="*/ 20 h 69"/>
                <a:gd name="T42" fmla="*/ 314 w 335"/>
                <a:gd name="T43" fmla="*/ 12 h 69"/>
                <a:gd name="T44" fmla="*/ 295 w 335"/>
                <a:gd name="T45" fmla="*/ 8 h 69"/>
                <a:gd name="T46" fmla="*/ 276 w 335"/>
                <a:gd name="T47" fmla="*/ 5 h 69"/>
                <a:gd name="T48" fmla="*/ 256 w 335"/>
                <a:gd name="T49" fmla="*/ 2 h 69"/>
                <a:gd name="T50" fmla="*/ 234 w 335"/>
                <a:gd name="T51" fmla="*/ 0 h 69"/>
                <a:gd name="T52" fmla="*/ 211 w 335"/>
                <a:gd name="T53" fmla="*/ 0 h 69"/>
                <a:gd name="T54" fmla="*/ 190 w 335"/>
                <a:gd name="T55" fmla="*/ 2 h 69"/>
                <a:gd name="T56" fmla="*/ 167 w 335"/>
                <a:gd name="T57" fmla="*/ 5 h 69"/>
                <a:gd name="T58" fmla="*/ 144 w 335"/>
                <a:gd name="T59" fmla="*/ 8 h 69"/>
                <a:gd name="T60" fmla="*/ 123 w 335"/>
                <a:gd name="T61" fmla="*/ 12 h 69"/>
                <a:gd name="T62" fmla="*/ 100 w 335"/>
                <a:gd name="T63" fmla="*/ 17 h 69"/>
                <a:gd name="T64" fmla="*/ 80 w 335"/>
                <a:gd name="T65" fmla="*/ 23 h 69"/>
                <a:gd name="T66" fmla="*/ 58 w 335"/>
                <a:gd name="T67" fmla="*/ 29 h 69"/>
                <a:gd name="T68" fmla="*/ 40 w 335"/>
                <a:gd name="T69" fmla="*/ 37 h 69"/>
                <a:gd name="T70" fmla="*/ 22 w 335"/>
                <a:gd name="T71" fmla="*/ 45 h 69"/>
                <a:gd name="T72" fmla="*/ 7 w 335"/>
                <a:gd name="T73" fmla="*/ 52 h 69"/>
                <a:gd name="T74" fmla="*/ 2 w 335"/>
                <a:gd name="T75" fmla="*/ 57 h 69"/>
                <a:gd name="T76" fmla="*/ 0 w 335"/>
                <a:gd name="T77" fmla="*/ 63 h 69"/>
                <a:gd name="T78" fmla="*/ 0 w 335"/>
                <a:gd name="T79" fmla="*/ 69 h 69"/>
                <a:gd name="T80" fmla="*/ 7 w 335"/>
                <a:gd name="T81" fmla="*/ 69 h 69"/>
                <a:gd name="T82" fmla="*/ 7 w 335"/>
                <a:gd name="T83" fmla="*/ 69 h 6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35"/>
                <a:gd name="T127" fmla="*/ 0 h 69"/>
                <a:gd name="T128" fmla="*/ 335 w 335"/>
                <a:gd name="T129" fmla="*/ 69 h 6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35" h="69">
                  <a:moveTo>
                    <a:pt x="7" y="69"/>
                  </a:moveTo>
                  <a:lnTo>
                    <a:pt x="25" y="61"/>
                  </a:lnTo>
                  <a:lnTo>
                    <a:pt x="45" y="57"/>
                  </a:lnTo>
                  <a:lnTo>
                    <a:pt x="63" y="52"/>
                  </a:lnTo>
                  <a:lnTo>
                    <a:pt x="83" y="49"/>
                  </a:lnTo>
                  <a:lnTo>
                    <a:pt x="101" y="46"/>
                  </a:lnTo>
                  <a:lnTo>
                    <a:pt x="121" y="45"/>
                  </a:lnTo>
                  <a:lnTo>
                    <a:pt x="141" y="45"/>
                  </a:lnTo>
                  <a:lnTo>
                    <a:pt x="159" y="45"/>
                  </a:lnTo>
                  <a:lnTo>
                    <a:pt x="179" y="46"/>
                  </a:lnTo>
                  <a:lnTo>
                    <a:pt x="199" y="48"/>
                  </a:lnTo>
                  <a:lnTo>
                    <a:pt x="219" y="48"/>
                  </a:lnTo>
                  <a:lnTo>
                    <a:pt x="237" y="49"/>
                  </a:lnTo>
                  <a:lnTo>
                    <a:pt x="257" y="51"/>
                  </a:lnTo>
                  <a:lnTo>
                    <a:pt x="277" y="52"/>
                  </a:lnTo>
                  <a:lnTo>
                    <a:pt x="295" y="52"/>
                  </a:lnTo>
                  <a:lnTo>
                    <a:pt x="315" y="52"/>
                  </a:lnTo>
                  <a:lnTo>
                    <a:pt x="324" y="48"/>
                  </a:lnTo>
                  <a:lnTo>
                    <a:pt x="332" y="38"/>
                  </a:lnTo>
                  <a:lnTo>
                    <a:pt x="335" y="28"/>
                  </a:lnTo>
                  <a:lnTo>
                    <a:pt x="331" y="20"/>
                  </a:lnTo>
                  <a:lnTo>
                    <a:pt x="314" y="12"/>
                  </a:lnTo>
                  <a:lnTo>
                    <a:pt x="295" y="8"/>
                  </a:lnTo>
                  <a:lnTo>
                    <a:pt x="276" y="5"/>
                  </a:lnTo>
                  <a:lnTo>
                    <a:pt x="256" y="2"/>
                  </a:lnTo>
                  <a:lnTo>
                    <a:pt x="234" y="0"/>
                  </a:lnTo>
                  <a:lnTo>
                    <a:pt x="211" y="0"/>
                  </a:lnTo>
                  <a:lnTo>
                    <a:pt x="190" y="2"/>
                  </a:lnTo>
                  <a:lnTo>
                    <a:pt x="167" y="5"/>
                  </a:lnTo>
                  <a:lnTo>
                    <a:pt x="144" y="8"/>
                  </a:lnTo>
                  <a:lnTo>
                    <a:pt x="123" y="12"/>
                  </a:lnTo>
                  <a:lnTo>
                    <a:pt x="100" y="17"/>
                  </a:lnTo>
                  <a:lnTo>
                    <a:pt x="80" y="23"/>
                  </a:lnTo>
                  <a:lnTo>
                    <a:pt x="58" y="29"/>
                  </a:lnTo>
                  <a:lnTo>
                    <a:pt x="40" y="37"/>
                  </a:lnTo>
                  <a:lnTo>
                    <a:pt x="22" y="45"/>
                  </a:lnTo>
                  <a:lnTo>
                    <a:pt x="7" y="52"/>
                  </a:lnTo>
                  <a:lnTo>
                    <a:pt x="2" y="57"/>
                  </a:lnTo>
                  <a:lnTo>
                    <a:pt x="0" y="63"/>
                  </a:lnTo>
                  <a:lnTo>
                    <a:pt x="0" y="69"/>
                  </a:lnTo>
                  <a:lnTo>
                    <a:pt x="7"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49" name="Freeform 50"/>
            <p:cNvSpPr>
              <a:spLocks/>
            </p:cNvSpPr>
            <p:nvPr/>
          </p:nvSpPr>
          <p:spPr bwMode="auto">
            <a:xfrm>
              <a:off x="5206" y="2959"/>
              <a:ext cx="17" cy="970"/>
            </a:xfrm>
            <a:custGeom>
              <a:avLst/>
              <a:gdLst>
                <a:gd name="T0" fmla="*/ 23 w 35"/>
                <a:gd name="T1" fmla="*/ 3 h 1941"/>
                <a:gd name="T2" fmla="*/ 17 w 35"/>
                <a:gd name="T3" fmla="*/ 72 h 1941"/>
                <a:gd name="T4" fmla="*/ 15 w 35"/>
                <a:gd name="T5" fmla="*/ 144 h 1941"/>
                <a:gd name="T6" fmla="*/ 15 w 35"/>
                <a:gd name="T7" fmla="*/ 214 h 1941"/>
                <a:gd name="T8" fmla="*/ 15 w 35"/>
                <a:gd name="T9" fmla="*/ 285 h 1941"/>
                <a:gd name="T10" fmla="*/ 10 w 35"/>
                <a:gd name="T11" fmla="*/ 442 h 1941"/>
                <a:gd name="T12" fmla="*/ 7 w 35"/>
                <a:gd name="T13" fmla="*/ 601 h 1941"/>
                <a:gd name="T14" fmla="*/ 4 w 35"/>
                <a:gd name="T15" fmla="*/ 759 h 1941"/>
                <a:gd name="T16" fmla="*/ 3 w 35"/>
                <a:gd name="T17" fmla="*/ 918 h 1941"/>
                <a:gd name="T18" fmla="*/ 1 w 35"/>
                <a:gd name="T19" fmla="*/ 1080 h 1941"/>
                <a:gd name="T20" fmla="*/ 1 w 35"/>
                <a:gd name="T21" fmla="*/ 1242 h 1941"/>
                <a:gd name="T22" fmla="*/ 1 w 35"/>
                <a:gd name="T23" fmla="*/ 1404 h 1941"/>
                <a:gd name="T24" fmla="*/ 1 w 35"/>
                <a:gd name="T25" fmla="*/ 1566 h 1941"/>
                <a:gd name="T26" fmla="*/ 1 w 35"/>
                <a:gd name="T27" fmla="*/ 1658 h 1941"/>
                <a:gd name="T28" fmla="*/ 0 w 35"/>
                <a:gd name="T29" fmla="*/ 1751 h 1941"/>
                <a:gd name="T30" fmla="*/ 1 w 35"/>
                <a:gd name="T31" fmla="*/ 1844 h 1941"/>
                <a:gd name="T32" fmla="*/ 7 w 35"/>
                <a:gd name="T33" fmla="*/ 1936 h 1941"/>
                <a:gd name="T34" fmla="*/ 10 w 35"/>
                <a:gd name="T35" fmla="*/ 1941 h 1941"/>
                <a:gd name="T36" fmla="*/ 18 w 35"/>
                <a:gd name="T37" fmla="*/ 1939 h 1941"/>
                <a:gd name="T38" fmla="*/ 24 w 35"/>
                <a:gd name="T39" fmla="*/ 1933 h 1941"/>
                <a:gd name="T40" fmla="*/ 27 w 35"/>
                <a:gd name="T41" fmla="*/ 1927 h 1941"/>
                <a:gd name="T42" fmla="*/ 32 w 35"/>
                <a:gd name="T43" fmla="*/ 1837 h 1941"/>
                <a:gd name="T44" fmla="*/ 33 w 35"/>
                <a:gd name="T45" fmla="*/ 1745 h 1941"/>
                <a:gd name="T46" fmla="*/ 33 w 35"/>
                <a:gd name="T47" fmla="*/ 1653 h 1941"/>
                <a:gd name="T48" fmla="*/ 33 w 35"/>
                <a:gd name="T49" fmla="*/ 1563 h 1941"/>
                <a:gd name="T50" fmla="*/ 33 w 35"/>
                <a:gd name="T51" fmla="*/ 1401 h 1941"/>
                <a:gd name="T52" fmla="*/ 35 w 35"/>
                <a:gd name="T53" fmla="*/ 1239 h 1941"/>
                <a:gd name="T54" fmla="*/ 35 w 35"/>
                <a:gd name="T55" fmla="*/ 1078 h 1941"/>
                <a:gd name="T56" fmla="*/ 35 w 35"/>
                <a:gd name="T57" fmla="*/ 916 h 1941"/>
                <a:gd name="T58" fmla="*/ 35 w 35"/>
                <a:gd name="T59" fmla="*/ 762 h 1941"/>
                <a:gd name="T60" fmla="*/ 33 w 35"/>
                <a:gd name="T61" fmla="*/ 607 h 1941"/>
                <a:gd name="T62" fmla="*/ 32 w 35"/>
                <a:gd name="T63" fmla="*/ 453 h 1941"/>
                <a:gd name="T64" fmla="*/ 30 w 35"/>
                <a:gd name="T65" fmla="*/ 298 h 1941"/>
                <a:gd name="T66" fmla="*/ 27 w 35"/>
                <a:gd name="T67" fmla="*/ 225 h 1941"/>
                <a:gd name="T68" fmla="*/ 24 w 35"/>
                <a:gd name="T69" fmla="*/ 150 h 1941"/>
                <a:gd name="T70" fmla="*/ 24 w 35"/>
                <a:gd name="T71" fmla="*/ 75 h 1941"/>
                <a:gd name="T72" fmla="*/ 29 w 35"/>
                <a:gd name="T73" fmla="*/ 2 h 1941"/>
                <a:gd name="T74" fmla="*/ 27 w 35"/>
                <a:gd name="T75" fmla="*/ 0 h 1941"/>
                <a:gd name="T76" fmla="*/ 26 w 35"/>
                <a:gd name="T77" fmla="*/ 0 h 1941"/>
                <a:gd name="T78" fmla="*/ 24 w 35"/>
                <a:gd name="T79" fmla="*/ 2 h 1941"/>
                <a:gd name="T80" fmla="*/ 23 w 35"/>
                <a:gd name="T81" fmla="*/ 3 h 1941"/>
                <a:gd name="T82" fmla="*/ 23 w 35"/>
                <a:gd name="T83" fmla="*/ 3 h 194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5"/>
                <a:gd name="T127" fmla="*/ 0 h 1941"/>
                <a:gd name="T128" fmla="*/ 35 w 35"/>
                <a:gd name="T129" fmla="*/ 1941 h 194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5" h="1941">
                  <a:moveTo>
                    <a:pt x="23" y="3"/>
                  </a:moveTo>
                  <a:lnTo>
                    <a:pt x="17" y="72"/>
                  </a:lnTo>
                  <a:lnTo>
                    <a:pt x="15" y="144"/>
                  </a:lnTo>
                  <a:lnTo>
                    <a:pt x="15" y="214"/>
                  </a:lnTo>
                  <a:lnTo>
                    <a:pt x="15" y="285"/>
                  </a:lnTo>
                  <a:lnTo>
                    <a:pt x="10" y="442"/>
                  </a:lnTo>
                  <a:lnTo>
                    <a:pt x="7" y="601"/>
                  </a:lnTo>
                  <a:lnTo>
                    <a:pt x="4" y="759"/>
                  </a:lnTo>
                  <a:lnTo>
                    <a:pt x="3" y="918"/>
                  </a:lnTo>
                  <a:lnTo>
                    <a:pt x="1" y="1080"/>
                  </a:lnTo>
                  <a:lnTo>
                    <a:pt x="1" y="1242"/>
                  </a:lnTo>
                  <a:lnTo>
                    <a:pt x="1" y="1404"/>
                  </a:lnTo>
                  <a:lnTo>
                    <a:pt x="1" y="1566"/>
                  </a:lnTo>
                  <a:lnTo>
                    <a:pt x="1" y="1658"/>
                  </a:lnTo>
                  <a:lnTo>
                    <a:pt x="0" y="1751"/>
                  </a:lnTo>
                  <a:lnTo>
                    <a:pt x="1" y="1844"/>
                  </a:lnTo>
                  <a:lnTo>
                    <a:pt x="7" y="1936"/>
                  </a:lnTo>
                  <a:lnTo>
                    <a:pt x="10" y="1941"/>
                  </a:lnTo>
                  <a:lnTo>
                    <a:pt x="18" y="1939"/>
                  </a:lnTo>
                  <a:lnTo>
                    <a:pt x="24" y="1933"/>
                  </a:lnTo>
                  <a:lnTo>
                    <a:pt x="27" y="1927"/>
                  </a:lnTo>
                  <a:lnTo>
                    <a:pt x="32" y="1837"/>
                  </a:lnTo>
                  <a:lnTo>
                    <a:pt x="33" y="1745"/>
                  </a:lnTo>
                  <a:lnTo>
                    <a:pt x="33" y="1653"/>
                  </a:lnTo>
                  <a:lnTo>
                    <a:pt x="33" y="1563"/>
                  </a:lnTo>
                  <a:lnTo>
                    <a:pt x="33" y="1401"/>
                  </a:lnTo>
                  <a:lnTo>
                    <a:pt x="35" y="1239"/>
                  </a:lnTo>
                  <a:lnTo>
                    <a:pt x="35" y="1078"/>
                  </a:lnTo>
                  <a:lnTo>
                    <a:pt x="35" y="916"/>
                  </a:lnTo>
                  <a:lnTo>
                    <a:pt x="35" y="762"/>
                  </a:lnTo>
                  <a:lnTo>
                    <a:pt x="33" y="607"/>
                  </a:lnTo>
                  <a:lnTo>
                    <a:pt x="32" y="453"/>
                  </a:lnTo>
                  <a:lnTo>
                    <a:pt x="30" y="298"/>
                  </a:lnTo>
                  <a:lnTo>
                    <a:pt x="27" y="225"/>
                  </a:lnTo>
                  <a:lnTo>
                    <a:pt x="24" y="150"/>
                  </a:lnTo>
                  <a:lnTo>
                    <a:pt x="24" y="75"/>
                  </a:lnTo>
                  <a:lnTo>
                    <a:pt x="29" y="2"/>
                  </a:lnTo>
                  <a:lnTo>
                    <a:pt x="27" y="0"/>
                  </a:lnTo>
                  <a:lnTo>
                    <a:pt x="26" y="0"/>
                  </a:lnTo>
                  <a:lnTo>
                    <a:pt x="24" y="2"/>
                  </a:lnTo>
                  <a:lnTo>
                    <a:pt x="2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0" name="Freeform 51"/>
            <p:cNvSpPr>
              <a:spLocks/>
            </p:cNvSpPr>
            <p:nvPr/>
          </p:nvSpPr>
          <p:spPr bwMode="auto">
            <a:xfrm>
              <a:off x="5376" y="3015"/>
              <a:ext cx="18" cy="914"/>
            </a:xfrm>
            <a:custGeom>
              <a:avLst/>
              <a:gdLst>
                <a:gd name="T0" fmla="*/ 12 w 35"/>
                <a:gd name="T1" fmla="*/ 5 h 1828"/>
                <a:gd name="T2" fmla="*/ 10 w 35"/>
                <a:gd name="T3" fmla="*/ 237 h 1828"/>
                <a:gd name="T4" fmla="*/ 9 w 35"/>
                <a:gd name="T5" fmla="*/ 471 h 1828"/>
                <a:gd name="T6" fmla="*/ 6 w 35"/>
                <a:gd name="T7" fmla="*/ 704 h 1828"/>
                <a:gd name="T8" fmla="*/ 3 w 35"/>
                <a:gd name="T9" fmla="*/ 938 h 1828"/>
                <a:gd name="T10" fmla="*/ 1 w 35"/>
                <a:gd name="T11" fmla="*/ 1072 h 1828"/>
                <a:gd name="T12" fmla="*/ 0 w 35"/>
                <a:gd name="T13" fmla="*/ 1208 h 1828"/>
                <a:gd name="T14" fmla="*/ 0 w 35"/>
                <a:gd name="T15" fmla="*/ 1343 h 1828"/>
                <a:gd name="T16" fmla="*/ 0 w 35"/>
                <a:gd name="T17" fmla="*/ 1479 h 1828"/>
                <a:gd name="T18" fmla="*/ 0 w 35"/>
                <a:gd name="T19" fmla="*/ 1563 h 1828"/>
                <a:gd name="T20" fmla="*/ 0 w 35"/>
                <a:gd name="T21" fmla="*/ 1649 h 1828"/>
                <a:gd name="T22" fmla="*/ 3 w 35"/>
                <a:gd name="T23" fmla="*/ 1736 h 1828"/>
                <a:gd name="T24" fmla="*/ 10 w 35"/>
                <a:gd name="T25" fmla="*/ 1820 h 1828"/>
                <a:gd name="T26" fmla="*/ 15 w 35"/>
                <a:gd name="T27" fmla="*/ 1828 h 1828"/>
                <a:gd name="T28" fmla="*/ 24 w 35"/>
                <a:gd name="T29" fmla="*/ 1825 h 1828"/>
                <a:gd name="T30" fmla="*/ 32 w 35"/>
                <a:gd name="T31" fmla="*/ 1817 h 1828"/>
                <a:gd name="T32" fmla="*/ 35 w 35"/>
                <a:gd name="T33" fmla="*/ 1806 h 1828"/>
                <a:gd name="T34" fmla="*/ 29 w 35"/>
                <a:gd name="T35" fmla="*/ 1586 h 1828"/>
                <a:gd name="T36" fmla="*/ 29 w 35"/>
                <a:gd name="T37" fmla="*/ 1366 h 1828"/>
                <a:gd name="T38" fmla="*/ 30 w 35"/>
                <a:gd name="T39" fmla="*/ 1147 h 1828"/>
                <a:gd name="T40" fmla="*/ 30 w 35"/>
                <a:gd name="T41" fmla="*/ 927 h 1828"/>
                <a:gd name="T42" fmla="*/ 29 w 35"/>
                <a:gd name="T43" fmla="*/ 696 h 1828"/>
                <a:gd name="T44" fmla="*/ 26 w 35"/>
                <a:gd name="T45" fmla="*/ 464 h 1828"/>
                <a:gd name="T46" fmla="*/ 23 w 35"/>
                <a:gd name="T47" fmla="*/ 233 h 1828"/>
                <a:gd name="T48" fmla="*/ 16 w 35"/>
                <a:gd name="T49" fmla="*/ 2 h 1828"/>
                <a:gd name="T50" fmla="*/ 16 w 35"/>
                <a:gd name="T51" fmla="*/ 0 h 1828"/>
                <a:gd name="T52" fmla="*/ 15 w 35"/>
                <a:gd name="T53" fmla="*/ 0 h 1828"/>
                <a:gd name="T54" fmla="*/ 12 w 35"/>
                <a:gd name="T55" fmla="*/ 2 h 1828"/>
                <a:gd name="T56" fmla="*/ 12 w 35"/>
                <a:gd name="T57" fmla="*/ 5 h 1828"/>
                <a:gd name="T58" fmla="*/ 12 w 35"/>
                <a:gd name="T59" fmla="*/ 5 h 182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5"/>
                <a:gd name="T91" fmla="*/ 0 h 1828"/>
                <a:gd name="T92" fmla="*/ 35 w 35"/>
                <a:gd name="T93" fmla="*/ 1828 h 182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5" h="1828">
                  <a:moveTo>
                    <a:pt x="12" y="5"/>
                  </a:moveTo>
                  <a:lnTo>
                    <a:pt x="10" y="237"/>
                  </a:lnTo>
                  <a:lnTo>
                    <a:pt x="9" y="471"/>
                  </a:lnTo>
                  <a:lnTo>
                    <a:pt x="6" y="704"/>
                  </a:lnTo>
                  <a:lnTo>
                    <a:pt x="3" y="938"/>
                  </a:lnTo>
                  <a:lnTo>
                    <a:pt x="1" y="1072"/>
                  </a:lnTo>
                  <a:lnTo>
                    <a:pt x="0" y="1208"/>
                  </a:lnTo>
                  <a:lnTo>
                    <a:pt x="0" y="1343"/>
                  </a:lnTo>
                  <a:lnTo>
                    <a:pt x="0" y="1479"/>
                  </a:lnTo>
                  <a:lnTo>
                    <a:pt x="0" y="1563"/>
                  </a:lnTo>
                  <a:lnTo>
                    <a:pt x="0" y="1649"/>
                  </a:lnTo>
                  <a:lnTo>
                    <a:pt x="3" y="1736"/>
                  </a:lnTo>
                  <a:lnTo>
                    <a:pt x="10" y="1820"/>
                  </a:lnTo>
                  <a:lnTo>
                    <a:pt x="15" y="1828"/>
                  </a:lnTo>
                  <a:lnTo>
                    <a:pt x="24" y="1825"/>
                  </a:lnTo>
                  <a:lnTo>
                    <a:pt x="32" y="1817"/>
                  </a:lnTo>
                  <a:lnTo>
                    <a:pt x="35" y="1806"/>
                  </a:lnTo>
                  <a:lnTo>
                    <a:pt x="29" y="1586"/>
                  </a:lnTo>
                  <a:lnTo>
                    <a:pt x="29" y="1366"/>
                  </a:lnTo>
                  <a:lnTo>
                    <a:pt x="30" y="1147"/>
                  </a:lnTo>
                  <a:lnTo>
                    <a:pt x="30" y="927"/>
                  </a:lnTo>
                  <a:lnTo>
                    <a:pt x="29" y="696"/>
                  </a:lnTo>
                  <a:lnTo>
                    <a:pt x="26" y="464"/>
                  </a:lnTo>
                  <a:lnTo>
                    <a:pt x="23" y="233"/>
                  </a:lnTo>
                  <a:lnTo>
                    <a:pt x="16" y="2"/>
                  </a:lnTo>
                  <a:lnTo>
                    <a:pt x="16" y="0"/>
                  </a:lnTo>
                  <a:lnTo>
                    <a:pt x="15" y="0"/>
                  </a:lnTo>
                  <a:lnTo>
                    <a:pt x="12" y="2"/>
                  </a:lnTo>
                  <a:lnTo>
                    <a:pt x="12"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1" name="Freeform 52"/>
            <p:cNvSpPr>
              <a:spLocks/>
            </p:cNvSpPr>
            <p:nvPr/>
          </p:nvSpPr>
          <p:spPr bwMode="auto">
            <a:xfrm>
              <a:off x="5395" y="2907"/>
              <a:ext cx="18" cy="84"/>
            </a:xfrm>
            <a:custGeom>
              <a:avLst/>
              <a:gdLst>
                <a:gd name="T0" fmla="*/ 19 w 37"/>
                <a:gd name="T1" fmla="*/ 8 h 170"/>
                <a:gd name="T2" fmla="*/ 9 w 37"/>
                <a:gd name="T3" fmla="*/ 44 h 170"/>
                <a:gd name="T4" fmla="*/ 3 w 37"/>
                <a:gd name="T5" fmla="*/ 84 h 170"/>
                <a:gd name="T6" fmla="*/ 0 w 37"/>
                <a:gd name="T7" fmla="*/ 124 h 170"/>
                <a:gd name="T8" fmla="*/ 2 w 37"/>
                <a:gd name="T9" fmla="*/ 162 h 170"/>
                <a:gd name="T10" fmla="*/ 5 w 37"/>
                <a:gd name="T11" fmla="*/ 170 h 170"/>
                <a:gd name="T12" fmla="*/ 13 w 37"/>
                <a:gd name="T13" fmla="*/ 168 h 170"/>
                <a:gd name="T14" fmla="*/ 19 w 37"/>
                <a:gd name="T15" fmla="*/ 162 h 170"/>
                <a:gd name="T16" fmla="*/ 23 w 37"/>
                <a:gd name="T17" fmla="*/ 155 h 170"/>
                <a:gd name="T18" fmla="*/ 32 w 37"/>
                <a:gd name="T19" fmla="*/ 118 h 170"/>
                <a:gd name="T20" fmla="*/ 37 w 37"/>
                <a:gd name="T21" fmla="*/ 78 h 170"/>
                <a:gd name="T22" fmla="*/ 35 w 37"/>
                <a:gd name="T23" fmla="*/ 40 h 170"/>
                <a:gd name="T24" fmla="*/ 28 w 37"/>
                <a:gd name="T25" fmla="*/ 3 h 170"/>
                <a:gd name="T26" fmla="*/ 26 w 37"/>
                <a:gd name="T27" fmla="*/ 0 h 170"/>
                <a:gd name="T28" fmla="*/ 23 w 37"/>
                <a:gd name="T29" fmla="*/ 2 h 170"/>
                <a:gd name="T30" fmla="*/ 20 w 37"/>
                <a:gd name="T31" fmla="*/ 5 h 170"/>
                <a:gd name="T32" fmla="*/ 19 w 37"/>
                <a:gd name="T33" fmla="*/ 8 h 170"/>
                <a:gd name="T34" fmla="*/ 19 w 37"/>
                <a:gd name="T35" fmla="*/ 8 h 1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
                <a:gd name="T55" fmla="*/ 0 h 170"/>
                <a:gd name="T56" fmla="*/ 37 w 37"/>
                <a:gd name="T57" fmla="*/ 170 h 1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 h="170">
                  <a:moveTo>
                    <a:pt x="19" y="8"/>
                  </a:moveTo>
                  <a:lnTo>
                    <a:pt x="9" y="44"/>
                  </a:lnTo>
                  <a:lnTo>
                    <a:pt x="3" y="84"/>
                  </a:lnTo>
                  <a:lnTo>
                    <a:pt x="0" y="124"/>
                  </a:lnTo>
                  <a:lnTo>
                    <a:pt x="2" y="162"/>
                  </a:lnTo>
                  <a:lnTo>
                    <a:pt x="5" y="170"/>
                  </a:lnTo>
                  <a:lnTo>
                    <a:pt x="13" y="168"/>
                  </a:lnTo>
                  <a:lnTo>
                    <a:pt x="19" y="162"/>
                  </a:lnTo>
                  <a:lnTo>
                    <a:pt x="23" y="155"/>
                  </a:lnTo>
                  <a:lnTo>
                    <a:pt x="32" y="118"/>
                  </a:lnTo>
                  <a:lnTo>
                    <a:pt x="37" y="78"/>
                  </a:lnTo>
                  <a:lnTo>
                    <a:pt x="35" y="40"/>
                  </a:lnTo>
                  <a:lnTo>
                    <a:pt x="28" y="3"/>
                  </a:lnTo>
                  <a:lnTo>
                    <a:pt x="26" y="0"/>
                  </a:lnTo>
                  <a:lnTo>
                    <a:pt x="23" y="2"/>
                  </a:lnTo>
                  <a:lnTo>
                    <a:pt x="20" y="5"/>
                  </a:lnTo>
                  <a:lnTo>
                    <a:pt x="19"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2" name="Freeform 53"/>
            <p:cNvSpPr>
              <a:spLocks/>
            </p:cNvSpPr>
            <p:nvPr/>
          </p:nvSpPr>
          <p:spPr bwMode="auto">
            <a:xfrm>
              <a:off x="5048" y="3307"/>
              <a:ext cx="173" cy="15"/>
            </a:xfrm>
            <a:custGeom>
              <a:avLst/>
              <a:gdLst>
                <a:gd name="T0" fmla="*/ 1 w 345"/>
                <a:gd name="T1" fmla="*/ 16 h 31"/>
                <a:gd name="T2" fmla="*/ 23 w 345"/>
                <a:gd name="T3" fmla="*/ 17 h 31"/>
                <a:gd name="T4" fmla="*/ 43 w 345"/>
                <a:gd name="T5" fmla="*/ 19 h 31"/>
                <a:gd name="T6" fmla="*/ 64 w 345"/>
                <a:gd name="T7" fmla="*/ 19 h 31"/>
                <a:gd name="T8" fmla="*/ 84 w 345"/>
                <a:gd name="T9" fmla="*/ 20 h 31"/>
                <a:gd name="T10" fmla="*/ 105 w 345"/>
                <a:gd name="T11" fmla="*/ 22 h 31"/>
                <a:gd name="T12" fmla="*/ 125 w 345"/>
                <a:gd name="T13" fmla="*/ 23 h 31"/>
                <a:gd name="T14" fmla="*/ 147 w 345"/>
                <a:gd name="T15" fmla="*/ 23 h 31"/>
                <a:gd name="T16" fmla="*/ 166 w 345"/>
                <a:gd name="T17" fmla="*/ 25 h 31"/>
                <a:gd name="T18" fmla="*/ 188 w 345"/>
                <a:gd name="T19" fmla="*/ 26 h 31"/>
                <a:gd name="T20" fmla="*/ 208 w 345"/>
                <a:gd name="T21" fmla="*/ 26 h 31"/>
                <a:gd name="T22" fmla="*/ 229 w 345"/>
                <a:gd name="T23" fmla="*/ 28 h 31"/>
                <a:gd name="T24" fmla="*/ 249 w 345"/>
                <a:gd name="T25" fmla="*/ 29 h 31"/>
                <a:gd name="T26" fmla="*/ 270 w 345"/>
                <a:gd name="T27" fmla="*/ 29 h 31"/>
                <a:gd name="T28" fmla="*/ 290 w 345"/>
                <a:gd name="T29" fmla="*/ 29 h 31"/>
                <a:gd name="T30" fmla="*/ 312 w 345"/>
                <a:gd name="T31" fmla="*/ 31 h 31"/>
                <a:gd name="T32" fmla="*/ 332 w 345"/>
                <a:gd name="T33" fmla="*/ 31 h 31"/>
                <a:gd name="T34" fmla="*/ 338 w 345"/>
                <a:gd name="T35" fmla="*/ 28 h 31"/>
                <a:gd name="T36" fmla="*/ 342 w 345"/>
                <a:gd name="T37" fmla="*/ 23 h 31"/>
                <a:gd name="T38" fmla="*/ 345 w 345"/>
                <a:gd name="T39" fmla="*/ 17 h 31"/>
                <a:gd name="T40" fmla="*/ 341 w 345"/>
                <a:gd name="T41" fmla="*/ 14 h 31"/>
                <a:gd name="T42" fmla="*/ 321 w 345"/>
                <a:gd name="T43" fmla="*/ 11 h 31"/>
                <a:gd name="T44" fmla="*/ 299 w 345"/>
                <a:gd name="T45" fmla="*/ 8 h 31"/>
                <a:gd name="T46" fmla="*/ 280 w 345"/>
                <a:gd name="T47" fmla="*/ 5 h 31"/>
                <a:gd name="T48" fmla="*/ 258 w 345"/>
                <a:gd name="T49" fmla="*/ 3 h 31"/>
                <a:gd name="T50" fmla="*/ 238 w 345"/>
                <a:gd name="T51" fmla="*/ 2 h 31"/>
                <a:gd name="T52" fmla="*/ 217 w 345"/>
                <a:gd name="T53" fmla="*/ 2 h 31"/>
                <a:gd name="T54" fmla="*/ 195 w 345"/>
                <a:gd name="T55" fmla="*/ 0 h 31"/>
                <a:gd name="T56" fmla="*/ 174 w 345"/>
                <a:gd name="T57" fmla="*/ 0 h 31"/>
                <a:gd name="T58" fmla="*/ 153 w 345"/>
                <a:gd name="T59" fmla="*/ 0 h 31"/>
                <a:gd name="T60" fmla="*/ 131 w 345"/>
                <a:gd name="T61" fmla="*/ 0 h 31"/>
                <a:gd name="T62" fmla="*/ 111 w 345"/>
                <a:gd name="T63" fmla="*/ 2 h 31"/>
                <a:gd name="T64" fmla="*/ 90 w 345"/>
                <a:gd name="T65" fmla="*/ 2 h 31"/>
                <a:gd name="T66" fmla="*/ 69 w 345"/>
                <a:gd name="T67" fmla="*/ 3 h 31"/>
                <a:gd name="T68" fmla="*/ 47 w 345"/>
                <a:gd name="T69" fmla="*/ 5 h 31"/>
                <a:gd name="T70" fmla="*/ 27 w 345"/>
                <a:gd name="T71" fmla="*/ 5 h 31"/>
                <a:gd name="T72" fmla="*/ 6 w 345"/>
                <a:gd name="T73" fmla="*/ 7 h 31"/>
                <a:gd name="T74" fmla="*/ 3 w 345"/>
                <a:gd name="T75" fmla="*/ 8 h 31"/>
                <a:gd name="T76" fmla="*/ 0 w 345"/>
                <a:gd name="T77" fmla="*/ 11 h 31"/>
                <a:gd name="T78" fmla="*/ 0 w 345"/>
                <a:gd name="T79" fmla="*/ 14 h 31"/>
                <a:gd name="T80" fmla="*/ 1 w 345"/>
                <a:gd name="T81" fmla="*/ 16 h 31"/>
                <a:gd name="T82" fmla="*/ 1 w 345"/>
                <a:gd name="T83" fmla="*/ 16 h 3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5"/>
                <a:gd name="T127" fmla="*/ 0 h 31"/>
                <a:gd name="T128" fmla="*/ 345 w 345"/>
                <a:gd name="T129" fmla="*/ 31 h 3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5" h="31">
                  <a:moveTo>
                    <a:pt x="1" y="16"/>
                  </a:moveTo>
                  <a:lnTo>
                    <a:pt x="23" y="17"/>
                  </a:lnTo>
                  <a:lnTo>
                    <a:pt x="43" y="19"/>
                  </a:lnTo>
                  <a:lnTo>
                    <a:pt x="64" y="19"/>
                  </a:lnTo>
                  <a:lnTo>
                    <a:pt x="84" y="20"/>
                  </a:lnTo>
                  <a:lnTo>
                    <a:pt x="105" y="22"/>
                  </a:lnTo>
                  <a:lnTo>
                    <a:pt x="125" y="23"/>
                  </a:lnTo>
                  <a:lnTo>
                    <a:pt x="147" y="23"/>
                  </a:lnTo>
                  <a:lnTo>
                    <a:pt x="166" y="25"/>
                  </a:lnTo>
                  <a:lnTo>
                    <a:pt x="188" y="26"/>
                  </a:lnTo>
                  <a:lnTo>
                    <a:pt x="208" y="26"/>
                  </a:lnTo>
                  <a:lnTo>
                    <a:pt x="229" y="28"/>
                  </a:lnTo>
                  <a:lnTo>
                    <a:pt x="249" y="29"/>
                  </a:lnTo>
                  <a:lnTo>
                    <a:pt x="270" y="29"/>
                  </a:lnTo>
                  <a:lnTo>
                    <a:pt x="290" y="29"/>
                  </a:lnTo>
                  <a:lnTo>
                    <a:pt x="312" y="31"/>
                  </a:lnTo>
                  <a:lnTo>
                    <a:pt x="332" y="31"/>
                  </a:lnTo>
                  <a:lnTo>
                    <a:pt x="338" y="28"/>
                  </a:lnTo>
                  <a:lnTo>
                    <a:pt x="342" y="23"/>
                  </a:lnTo>
                  <a:lnTo>
                    <a:pt x="345" y="17"/>
                  </a:lnTo>
                  <a:lnTo>
                    <a:pt x="341" y="14"/>
                  </a:lnTo>
                  <a:lnTo>
                    <a:pt x="321" y="11"/>
                  </a:lnTo>
                  <a:lnTo>
                    <a:pt x="299" y="8"/>
                  </a:lnTo>
                  <a:lnTo>
                    <a:pt x="280" y="5"/>
                  </a:lnTo>
                  <a:lnTo>
                    <a:pt x="258" y="3"/>
                  </a:lnTo>
                  <a:lnTo>
                    <a:pt x="238" y="2"/>
                  </a:lnTo>
                  <a:lnTo>
                    <a:pt x="217" y="2"/>
                  </a:lnTo>
                  <a:lnTo>
                    <a:pt x="195" y="0"/>
                  </a:lnTo>
                  <a:lnTo>
                    <a:pt x="174" y="0"/>
                  </a:lnTo>
                  <a:lnTo>
                    <a:pt x="153" y="0"/>
                  </a:lnTo>
                  <a:lnTo>
                    <a:pt x="131" y="0"/>
                  </a:lnTo>
                  <a:lnTo>
                    <a:pt x="111" y="2"/>
                  </a:lnTo>
                  <a:lnTo>
                    <a:pt x="90" y="2"/>
                  </a:lnTo>
                  <a:lnTo>
                    <a:pt x="69" y="3"/>
                  </a:lnTo>
                  <a:lnTo>
                    <a:pt x="47" y="5"/>
                  </a:lnTo>
                  <a:lnTo>
                    <a:pt x="27" y="5"/>
                  </a:lnTo>
                  <a:lnTo>
                    <a:pt x="6" y="7"/>
                  </a:lnTo>
                  <a:lnTo>
                    <a:pt x="3" y="8"/>
                  </a:lnTo>
                  <a:lnTo>
                    <a:pt x="0" y="11"/>
                  </a:lnTo>
                  <a:lnTo>
                    <a:pt x="0" y="14"/>
                  </a:lnTo>
                  <a:lnTo>
                    <a:pt x="1"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3" name="Freeform 54"/>
            <p:cNvSpPr>
              <a:spLocks/>
            </p:cNvSpPr>
            <p:nvPr/>
          </p:nvSpPr>
          <p:spPr bwMode="auto">
            <a:xfrm>
              <a:off x="5056" y="3290"/>
              <a:ext cx="179" cy="16"/>
            </a:xfrm>
            <a:custGeom>
              <a:avLst/>
              <a:gdLst>
                <a:gd name="T0" fmla="*/ 3 w 358"/>
                <a:gd name="T1" fmla="*/ 17 h 32"/>
                <a:gd name="T2" fmla="*/ 25 w 358"/>
                <a:gd name="T3" fmla="*/ 17 h 32"/>
                <a:gd name="T4" fmla="*/ 46 w 358"/>
                <a:gd name="T5" fmla="*/ 17 h 32"/>
                <a:gd name="T6" fmla="*/ 67 w 358"/>
                <a:gd name="T7" fmla="*/ 17 h 32"/>
                <a:gd name="T8" fmla="*/ 89 w 358"/>
                <a:gd name="T9" fmla="*/ 18 h 32"/>
                <a:gd name="T10" fmla="*/ 110 w 358"/>
                <a:gd name="T11" fmla="*/ 20 h 32"/>
                <a:gd name="T12" fmla="*/ 132 w 358"/>
                <a:gd name="T13" fmla="*/ 23 h 32"/>
                <a:gd name="T14" fmla="*/ 153 w 358"/>
                <a:gd name="T15" fmla="*/ 24 h 32"/>
                <a:gd name="T16" fmla="*/ 174 w 358"/>
                <a:gd name="T17" fmla="*/ 26 h 32"/>
                <a:gd name="T18" fmla="*/ 196 w 358"/>
                <a:gd name="T19" fmla="*/ 27 h 32"/>
                <a:gd name="T20" fmla="*/ 217 w 358"/>
                <a:gd name="T21" fmla="*/ 29 h 32"/>
                <a:gd name="T22" fmla="*/ 239 w 358"/>
                <a:gd name="T23" fmla="*/ 30 h 32"/>
                <a:gd name="T24" fmla="*/ 260 w 358"/>
                <a:gd name="T25" fmla="*/ 32 h 32"/>
                <a:gd name="T26" fmla="*/ 281 w 358"/>
                <a:gd name="T27" fmla="*/ 32 h 32"/>
                <a:gd name="T28" fmla="*/ 301 w 358"/>
                <a:gd name="T29" fmla="*/ 30 h 32"/>
                <a:gd name="T30" fmla="*/ 323 w 358"/>
                <a:gd name="T31" fmla="*/ 30 h 32"/>
                <a:gd name="T32" fmla="*/ 344 w 358"/>
                <a:gd name="T33" fmla="*/ 27 h 32"/>
                <a:gd name="T34" fmla="*/ 350 w 358"/>
                <a:gd name="T35" fmla="*/ 24 h 32"/>
                <a:gd name="T36" fmla="*/ 356 w 358"/>
                <a:gd name="T37" fmla="*/ 17 h 32"/>
                <a:gd name="T38" fmla="*/ 358 w 358"/>
                <a:gd name="T39" fmla="*/ 10 h 32"/>
                <a:gd name="T40" fmla="*/ 353 w 358"/>
                <a:gd name="T41" fmla="*/ 6 h 32"/>
                <a:gd name="T42" fmla="*/ 330 w 358"/>
                <a:gd name="T43" fmla="*/ 3 h 32"/>
                <a:gd name="T44" fmla="*/ 307 w 358"/>
                <a:gd name="T45" fmla="*/ 1 h 32"/>
                <a:gd name="T46" fmla="*/ 284 w 358"/>
                <a:gd name="T47" fmla="*/ 1 h 32"/>
                <a:gd name="T48" fmla="*/ 262 w 358"/>
                <a:gd name="T49" fmla="*/ 1 h 32"/>
                <a:gd name="T50" fmla="*/ 239 w 358"/>
                <a:gd name="T51" fmla="*/ 1 h 32"/>
                <a:gd name="T52" fmla="*/ 216 w 358"/>
                <a:gd name="T53" fmla="*/ 1 h 32"/>
                <a:gd name="T54" fmla="*/ 193 w 358"/>
                <a:gd name="T55" fmla="*/ 1 h 32"/>
                <a:gd name="T56" fmla="*/ 170 w 358"/>
                <a:gd name="T57" fmla="*/ 1 h 32"/>
                <a:gd name="T58" fmla="*/ 150 w 358"/>
                <a:gd name="T59" fmla="*/ 0 h 32"/>
                <a:gd name="T60" fmla="*/ 129 w 358"/>
                <a:gd name="T61" fmla="*/ 0 h 32"/>
                <a:gd name="T62" fmla="*/ 109 w 358"/>
                <a:gd name="T63" fmla="*/ 0 h 32"/>
                <a:gd name="T64" fmla="*/ 89 w 358"/>
                <a:gd name="T65" fmla="*/ 1 h 32"/>
                <a:gd name="T66" fmla="*/ 67 w 358"/>
                <a:gd name="T67" fmla="*/ 1 h 32"/>
                <a:gd name="T68" fmla="*/ 47 w 358"/>
                <a:gd name="T69" fmla="*/ 3 h 32"/>
                <a:gd name="T70" fmla="*/ 28 w 358"/>
                <a:gd name="T71" fmla="*/ 6 h 32"/>
                <a:gd name="T72" fmla="*/ 8 w 358"/>
                <a:gd name="T73" fmla="*/ 7 h 32"/>
                <a:gd name="T74" fmla="*/ 5 w 358"/>
                <a:gd name="T75" fmla="*/ 9 h 32"/>
                <a:gd name="T76" fmla="*/ 2 w 358"/>
                <a:gd name="T77" fmla="*/ 12 h 32"/>
                <a:gd name="T78" fmla="*/ 0 w 358"/>
                <a:gd name="T79" fmla="*/ 15 h 32"/>
                <a:gd name="T80" fmla="*/ 3 w 358"/>
                <a:gd name="T81" fmla="*/ 17 h 32"/>
                <a:gd name="T82" fmla="*/ 3 w 358"/>
                <a:gd name="T83" fmla="*/ 17 h 3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58"/>
                <a:gd name="T127" fmla="*/ 0 h 32"/>
                <a:gd name="T128" fmla="*/ 358 w 358"/>
                <a:gd name="T129" fmla="*/ 32 h 3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58" h="32">
                  <a:moveTo>
                    <a:pt x="3" y="17"/>
                  </a:moveTo>
                  <a:lnTo>
                    <a:pt x="25" y="17"/>
                  </a:lnTo>
                  <a:lnTo>
                    <a:pt x="46" y="17"/>
                  </a:lnTo>
                  <a:lnTo>
                    <a:pt x="67" y="17"/>
                  </a:lnTo>
                  <a:lnTo>
                    <a:pt x="89" y="18"/>
                  </a:lnTo>
                  <a:lnTo>
                    <a:pt x="110" y="20"/>
                  </a:lnTo>
                  <a:lnTo>
                    <a:pt x="132" y="23"/>
                  </a:lnTo>
                  <a:lnTo>
                    <a:pt x="153" y="24"/>
                  </a:lnTo>
                  <a:lnTo>
                    <a:pt x="174" y="26"/>
                  </a:lnTo>
                  <a:lnTo>
                    <a:pt x="196" y="27"/>
                  </a:lnTo>
                  <a:lnTo>
                    <a:pt x="217" y="29"/>
                  </a:lnTo>
                  <a:lnTo>
                    <a:pt x="239" y="30"/>
                  </a:lnTo>
                  <a:lnTo>
                    <a:pt x="260" y="32"/>
                  </a:lnTo>
                  <a:lnTo>
                    <a:pt x="281" y="32"/>
                  </a:lnTo>
                  <a:lnTo>
                    <a:pt x="301" y="30"/>
                  </a:lnTo>
                  <a:lnTo>
                    <a:pt x="323" y="30"/>
                  </a:lnTo>
                  <a:lnTo>
                    <a:pt x="344" y="27"/>
                  </a:lnTo>
                  <a:lnTo>
                    <a:pt x="350" y="24"/>
                  </a:lnTo>
                  <a:lnTo>
                    <a:pt x="356" y="17"/>
                  </a:lnTo>
                  <a:lnTo>
                    <a:pt x="358" y="10"/>
                  </a:lnTo>
                  <a:lnTo>
                    <a:pt x="353" y="6"/>
                  </a:lnTo>
                  <a:lnTo>
                    <a:pt x="330" y="3"/>
                  </a:lnTo>
                  <a:lnTo>
                    <a:pt x="307" y="1"/>
                  </a:lnTo>
                  <a:lnTo>
                    <a:pt x="284" y="1"/>
                  </a:lnTo>
                  <a:lnTo>
                    <a:pt x="262" y="1"/>
                  </a:lnTo>
                  <a:lnTo>
                    <a:pt x="239" y="1"/>
                  </a:lnTo>
                  <a:lnTo>
                    <a:pt x="216" y="1"/>
                  </a:lnTo>
                  <a:lnTo>
                    <a:pt x="193" y="1"/>
                  </a:lnTo>
                  <a:lnTo>
                    <a:pt x="170" y="1"/>
                  </a:lnTo>
                  <a:lnTo>
                    <a:pt x="150" y="0"/>
                  </a:lnTo>
                  <a:lnTo>
                    <a:pt x="129" y="0"/>
                  </a:lnTo>
                  <a:lnTo>
                    <a:pt x="109" y="0"/>
                  </a:lnTo>
                  <a:lnTo>
                    <a:pt x="89" y="1"/>
                  </a:lnTo>
                  <a:lnTo>
                    <a:pt x="67" y="1"/>
                  </a:lnTo>
                  <a:lnTo>
                    <a:pt x="47" y="3"/>
                  </a:lnTo>
                  <a:lnTo>
                    <a:pt x="28" y="6"/>
                  </a:lnTo>
                  <a:lnTo>
                    <a:pt x="8" y="7"/>
                  </a:lnTo>
                  <a:lnTo>
                    <a:pt x="5" y="9"/>
                  </a:lnTo>
                  <a:lnTo>
                    <a:pt x="2" y="12"/>
                  </a:lnTo>
                  <a:lnTo>
                    <a:pt x="0" y="15"/>
                  </a:lnTo>
                  <a:lnTo>
                    <a:pt x="3"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4" name="Freeform 55"/>
            <p:cNvSpPr>
              <a:spLocks/>
            </p:cNvSpPr>
            <p:nvPr/>
          </p:nvSpPr>
          <p:spPr bwMode="auto">
            <a:xfrm>
              <a:off x="5199" y="3293"/>
              <a:ext cx="40" cy="39"/>
            </a:xfrm>
            <a:custGeom>
              <a:avLst/>
              <a:gdLst>
                <a:gd name="T0" fmla="*/ 3 w 81"/>
                <a:gd name="T1" fmla="*/ 72 h 76"/>
                <a:gd name="T2" fmla="*/ 9 w 81"/>
                <a:gd name="T3" fmla="*/ 73 h 76"/>
                <a:gd name="T4" fmla="*/ 15 w 81"/>
                <a:gd name="T5" fmla="*/ 75 h 76"/>
                <a:gd name="T6" fmla="*/ 21 w 81"/>
                <a:gd name="T7" fmla="*/ 76 h 76"/>
                <a:gd name="T8" fmla="*/ 27 w 81"/>
                <a:gd name="T9" fmla="*/ 76 h 76"/>
                <a:gd name="T10" fmla="*/ 34 w 81"/>
                <a:gd name="T11" fmla="*/ 76 h 76"/>
                <a:gd name="T12" fmla="*/ 40 w 81"/>
                <a:gd name="T13" fmla="*/ 76 h 76"/>
                <a:gd name="T14" fmla="*/ 46 w 81"/>
                <a:gd name="T15" fmla="*/ 75 h 76"/>
                <a:gd name="T16" fmla="*/ 52 w 81"/>
                <a:gd name="T17" fmla="*/ 72 h 76"/>
                <a:gd name="T18" fmla="*/ 67 w 81"/>
                <a:gd name="T19" fmla="*/ 60 h 76"/>
                <a:gd name="T20" fmla="*/ 79 w 81"/>
                <a:gd name="T21" fmla="*/ 41 h 76"/>
                <a:gd name="T22" fmla="*/ 81 w 81"/>
                <a:gd name="T23" fmla="*/ 21 h 76"/>
                <a:gd name="T24" fmla="*/ 73 w 81"/>
                <a:gd name="T25" fmla="*/ 3 h 76"/>
                <a:gd name="T26" fmla="*/ 70 w 81"/>
                <a:gd name="T27" fmla="*/ 1 h 76"/>
                <a:gd name="T28" fmla="*/ 66 w 81"/>
                <a:gd name="T29" fmla="*/ 0 h 76"/>
                <a:gd name="T30" fmla="*/ 63 w 81"/>
                <a:gd name="T31" fmla="*/ 0 h 76"/>
                <a:gd name="T32" fmla="*/ 58 w 81"/>
                <a:gd name="T33" fmla="*/ 1 h 76"/>
                <a:gd name="T34" fmla="*/ 50 w 81"/>
                <a:gd name="T35" fmla="*/ 11 h 76"/>
                <a:gd name="T36" fmla="*/ 44 w 81"/>
                <a:gd name="T37" fmla="*/ 23 h 76"/>
                <a:gd name="T38" fmla="*/ 41 w 81"/>
                <a:gd name="T39" fmla="*/ 37 h 76"/>
                <a:gd name="T40" fmla="*/ 38 w 81"/>
                <a:gd name="T41" fmla="*/ 44 h 76"/>
                <a:gd name="T42" fmla="*/ 40 w 81"/>
                <a:gd name="T43" fmla="*/ 41 h 76"/>
                <a:gd name="T44" fmla="*/ 38 w 81"/>
                <a:gd name="T45" fmla="*/ 43 h 76"/>
                <a:gd name="T46" fmla="*/ 37 w 81"/>
                <a:gd name="T47" fmla="*/ 46 h 76"/>
                <a:gd name="T48" fmla="*/ 38 w 81"/>
                <a:gd name="T49" fmla="*/ 44 h 76"/>
                <a:gd name="T50" fmla="*/ 34 w 81"/>
                <a:gd name="T51" fmla="*/ 47 h 76"/>
                <a:gd name="T52" fmla="*/ 24 w 81"/>
                <a:gd name="T53" fmla="*/ 52 h 76"/>
                <a:gd name="T54" fmla="*/ 15 w 81"/>
                <a:gd name="T55" fmla="*/ 56 h 76"/>
                <a:gd name="T56" fmla="*/ 8 w 81"/>
                <a:gd name="T57" fmla="*/ 60 h 76"/>
                <a:gd name="T58" fmla="*/ 5 w 81"/>
                <a:gd name="T59" fmla="*/ 63 h 76"/>
                <a:gd name="T60" fmla="*/ 2 w 81"/>
                <a:gd name="T61" fmla="*/ 66 h 76"/>
                <a:gd name="T62" fmla="*/ 0 w 81"/>
                <a:gd name="T63" fmla="*/ 69 h 76"/>
                <a:gd name="T64" fmla="*/ 3 w 81"/>
                <a:gd name="T65" fmla="*/ 72 h 76"/>
                <a:gd name="T66" fmla="*/ 3 w 81"/>
                <a:gd name="T67" fmla="*/ 72 h 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76"/>
                <a:gd name="T104" fmla="*/ 81 w 81"/>
                <a:gd name="T105" fmla="*/ 76 h 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76">
                  <a:moveTo>
                    <a:pt x="3" y="72"/>
                  </a:moveTo>
                  <a:lnTo>
                    <a:pt x="9" y="73"/>
                  </a:lnTo>
                  <a:lnTo>
                    <a:pt x="15" y="75"/>
                  </a:lnTo>
                  <a:lnTo>
                    <a:pt x="21" y="76"/>
                  </a:lnTo>
                  <a:lnTo>
                    <a:pt x="27" y="76"/>
                  </a:lnTo>
                  <a:lnTo>
                    <a:pt x="34" y="76"/>
                  </a:lnTo>
                  <a:lnTo>
                    <a:pt x="40" y="76"/>
                  </a:lnTo>
                  <a:lnTo>
                    <a:pt x="46" y="75"/>
                  </a:lnTo>
                  <a:lnTo>
                    <a:pt x="52" y="72"/>
                  </a:lnTo>
                  <a:lnTo>
                    <a:pt x="67" y="60"/>
                  </a:lnTo>
                  <a:lnTo>
                    <a:pt x="79" y="41"/>
                  </a:lnTo>
                  <a:lnTo>
                    <a:pt x="81" y="21"/>
                  </a:lnTo>
                  <a:lnTo>
                    <a:pt x="73" y="3"/>
                  </a:lnTo>
                  <a:lnTo>
                    <a:pt x="70" y="1"/>
                  </a:lnTo>
                  <a:lnTo>
                    <a:pt x="66" y="0"/>
                  </a:lnTo>
                  <a:lnTo>
                    <a:pt x="63" y="0"/>
                  </a:lnTo>
                  <a:lnTo>
                    <a:pt x="58" y="1"/>
                  </a:lnTo>
                  <a:lnTo>
                    <a:pt x="50" y="11"/>
                  </a:lnTo>
                  <a:lnTo>
                    <a:pt x="44" y="23"/>
                  </a:lnTo>
                  <a:lnTo>
                    <a:pt x="41" y="37"/>
                  </a:lnTo>
                  <a:lnTo>
                    <a:pt x="38" y="44"/>
                  </a:lnTo>
                  <a:lnTo>
                    <a:pt x="40" y="41"/>
                  </a:lnTo>
                  <a:lnTo>
                    <a:pt x="38" y="43"/>
                  </a:lnTo>
                  <a:lnTo>
                    <a:pt x="37" y="46"/>
                  </a:lnTo>
                  <a:lnTo>
                    <a:pt x="38" y="44"/>
                  </a:lnTo>
                  <a:lnTo>
                    <a:pt x="34" y="47"/>
                  </a:lnTo>
                  <a:lnTo>
                    <a:pt x="24" y="52"/>
                  </a:lnTo>
                  <a:lnTo>
                    <a:pt x="15" y="56"/>
                  </a:lnTo>
                  <a:lnTo>
                    <a:pt x="8" y="60"/>
                  </a:lnTo>
                  <a:lnTo>
                    <a:pt x="5" y="63"/>
                  </a:lnTo>
                  <a:lnTo>
                    <a:pt x="2" y="66"/>
                  </a:lnTo>
                  <a:lnTo>
                    <a:pt x="0" y="69"/>
                  </a:lnTo>
                  <a:lnTo>
                    <a:pt x="3"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5" name="Freeform 56"/>
            <p:cNvSpPr>
              <a:spLocks/>
            </p:cNvSpPr>
            <p:nvPr/>
          </p:nvSpPr>
          <p:spPr bwMode="auto">
            <a:xfrm>
              <a:off x="5368" y="3304"/>
              <a:ext cx="148" cy="19"/>
            </a:xfrm>
            <a:custGeom>
              <a:avLst/>
              <a:gdLst>
                <a:gd name="T0" fmla="*/ 3 w 296"/>
                <a:gd name="T1" fmla="*/ 20 h 39"/>
                <a:gd name="T2" fmla="*/ 20 w 296"/>
                <a:gd name="T3" fmla="*/ 22 h 39"/>
                <a:gd name="T4" fmla="*/ 38 w 296"/>
                <a:gd name="T5" fmla="*/ 23 h 39"/>
                <a:gd name="T6" fmla="*/ 55 w 296"/>
                <a:gd name="T7" fmla="*/ 25 h 39"/>
                <a:gd name="T8" fmla="*/ 73 w 296"/>
                <a:gd name="T9" fmla="*/ 26 h 39"/>
                <a:gd name="T10" fmla="*/ 90 w 296"/>
                <a:gd name="T11" fmla="*/ 28 h 39"/>
                <a:gd name="T12" fmla="*/ 108 w 296"/>
                <a:gd name="T13" fmla="*/ 28 h 39"/>
                <a:gd name="T14" fmla="*/ 125 w 296"/>
                <a:gd name="T15" fmla="*/ 29 h 39"/>
                <a:gd name="T16" fmla="*/ 144 w 296"/>
                <a:gd name="T17" fmla="*/ 31 h 39"/>
                <a:gd name="T18" fmla="*/ 162 w 296"/>
                <a:gd name="T19" fmla="*/ 32 h 39"/>
                <a:gd name="T20" fmla="*/ 179 w 296"/>
                <a:gd name="T21" fmla="*/ 34 h 39"/>
                <a:gd name="T22" fmla="*/ 197 w 296"/>
                <a:gd name="T23" fmla="*/ 34 h 39"/>
                <a:gd name="T24" fmla="*/ 214 w 296"/>
                <a:gd name="T25" fmla="*/ 35 h 39"/>
                <a:gd name="T26" fmla="*/ 232 w 296"/>
                <a:gd name="T27" fmla="*/ 37 h 39"/>
                <a:gd name="T28" fmla="*/ 249 w 296"/>
                <a:gd name="T29" fmla="*/ 37 h 39"/>
                <a:gd name="T30" fmla="*/ 267 w 296"/>
                <a:gd name="T31" fmla="*/ 39 h 39"/>
                <a:gd name="T32" fmla="*/ 284 w 296"/>
                <a:gd name="T33" fmla="*/ 39 h 39"/>
                <a:gd name="T34" fmla="*/ 290 w 296"/>
                <a:gd name="T35" fmla="*/ 35 h 39"/>
                <a:gd name="T36" fmla="*/ 296 w 296"/>
                <a:gd name="T37" fmla="*/ 29 h 39"/>
                <a:gd name="T38" fmla="*/ 296 w 296"/>
                <a:gd name="T39" fmla="*/ 22 h 39"/>
                <a:gd name="T40" fmla="*/ 293 w 296"/>
                <a:gd name="T41" fmla="*/ 19 h 39"/>
                <a:gd name="T42" fmla="*/ 277 w 296"/>
                <a:gd name="T43" fmla="*/ 16 h 39"/>
                <a:gd name="T44" fmla="*/ 258 w 296"/>
                <a:gd name="T45" fmla="*/ 13 h 39"/>
                <a:gd name="T46" fmla="*/ 240 w 296"/>
                <a:gd name="T47" fmla="*/ 9 h 39"/>
                <a:gd name="T48" fmla="*/ 223 w 296"/>
                <a:gd name="T49" fmla="*/ 6 h 39"/>
                <a:gd name="T50" fmla="*/ 205 w 296"/>
                <a:gd name="T51" fmla="*/ 5 h 39"/>
                <a:gd name="T52" fmla="*/ 188 w 296"/>
                <a:gd name="T53" fmla="*/ 3 h 39"/>
                <a:gd name="T54" fmla="*/ 170 w 296"/>
                <a:gd name="T55" fmla="*/ 2 h 39"/>
                <a:gd name="T56" fmla="*/ 151 w 296"/>
                <a:gd name="T57" fmla="*/ 2 h 39"/>
                <a:gd name="T58" fmla="*/ 134 w 296"/>
                <a:gd name="T59" fmla="*/ 0 h 39"/>
                <a:gd name="T60" fmla="*/ 116 w 296"/>
                <a:gd name="T61" fmla="*/ 0 h 39"/>
                <a:gd name="T62" fmla="*/ 98 w 296"/>
                <a:gd name="T63" fmla="*/ 0 h 39"/>
                <a:gd name="T64" fmla="*/ 81 w 296"/>
                <a:gd name="T65" fmla="*/ 0 h 39"/>
                <a:gd name="T66" fmla="*/ 62 w 296"/>
                <a:gd name="T67" fmla="*/ 0 h 39"/>
                <a:gd name="T68" fmla="*/ 44 w 296"/>
                <a:gd name="T69" fmla="*/ 2 h 39"/>
                <a:gd name="T70" fmla="*/ 27 w 296"/>
                <a:gd name="T71" fmla="*/ 2 h 39"/>
                <a:gd name="T72" fmla="*/ 9 w 296"/>
                <a:gd name="T73" fmla="*/ 3 h 39"/>
                <a:gd name="T74" fmla="*/ 4 w 296"/>
                <a:gd name="T75" fmla="*/ 6 h 39"/>
                <a:gd name="T76" fmla="*/ 0 w 296"/>
                <a:gd name="T77" fmla="*/ 11 h 39"/>
                <a:gd name="T78" fmla="*/ 0 w 296"/>
                <a:gd name="T79" fmla="*/ 17 h 39"/>
                <a:gd name="T80" fmla="*/ 3 w 296"/>
                <a:gd name="T81" fmla="*/ 20 h 39"/>
                <a:gd name="T82" fmla="*/ 3 w 296"/>
                <a:gd name="T83" fmla="*/ 20 h 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96"/>
                <a:gd name="T127" fmla="*/ 0 h 39"/>
                <a:gd name="T128" fmla="*/ 296 w 296"/>
                <a:gd name="T129" fmla="*/ 39 h 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96" h="39">
                  <a:moveTo>
                    <a:pt x="3" y="20"/>
                  </a:moveTo>
                  <a:lnTo>
                    <a:pt x="20" y="22"/>
                  </a:lnTo>
                  <a:lnTo>
                    <a:pt x="38" y="23"/>
                  </a:lnTo>
                  <a:lnTo>
                    <a:pt x="55" y="25"/>
                  </a:lnTo>
                  <a:lnTo>
                    <a:pt x="73" y="26"/>
                  </a:lnTo>
                  <a:lnTo>
                    <a:pt x="90" y="28"/>
                  </a:lnTo>
                  <a:lnTo>
                    <a:pt x="108" y="28"/>
                  </a:lnTo>
                  <a:lnTo>
                    <a:pt x="125" y="29"/>
                  </a:lnTo>
                  <a:lnTo>
                    <a:pt x="144" y="31"/>
                  </a:lnTo>
                  <a:lnTo>
                    <a:pt x="162" y="32"/>
                  </a:lnTo>
                  <a:lnTo>
                    <a:pt x="179" y="34"/>
                  </a:lnTo>
                  <a:lnTo>
                    <a:pt x="197" y="34"/>
                  </a:lnTo>
                  <a:lnTo>
                    <a:pt x="214" y="35"/>
                  </a:lnTo>
                  <a:lnTo>
                    <a:pt x="232" y="37"/>
                  </a:lnTo>
                  <a:lnTo>
                    <a:pt x="249" y="37"/>
                  </a:lnTo>
                  <a:lnTo>
                    <a:pt x="267" y="39"/>
                  </a:lnTo>
                  <a:lnTo>
                    <a:pt x="284" y="39"/>
                  </a:lnTo>
                  <a:lnTo>
                    <a:pt x="290" y="35"/>
                  </a:lnTo>
                  <a:lnTo>
                    <a:pt x="296" y="29"/>
                  </a:lnTo>
                  <a:lnTo>
                    <a:pt x="296" y="22"/>
                  </a:lnTo>
                  <a:lnTo>
                    <a:pt x="293" y="19"/>
                  </a:lnTo>
                  <a:lnTo>
                    <a:pt x="277" y="16"/>
                  </a:lnTo>
                  <a:lnTo>
                    <a:pt x="258" y="13"/>
                  </a:lnTo>
                  <a:lnTo>
                    <a:pt x="240" y="9"/>
                  </a:lnTo>
                  <a:lnTo>
                    <a:pt x="223" y="6"/>
                  </a:lnTo>
                  <a:lnTo>
                    <a:pt x="205" y="5"/>
                  </a:lnTo>
                  <a:lnTo>
                    <a:pt x="188" y="3"/>
                  </a:lnTo>
                  <a:lnTo>
                    <a:pt x="170" y="2"/>
                  </a:lnTo>
                  <a:lnTo>
                    <a:pt x="151" y="2"/>
                  </a:lnTo>
                  <a:lnTo>
                    <a:pt x="134" y="0"/>
                  </a:lnTo>
                  <a:lnTo>
                    <a:pt x="116" y="0"/>
                  </a:lnTo>
                  <a:lnTo>
                    <a:pt x="98" y="0"/>
                  </a:lnTo>
                  <a:lnTo>
                    <a:pt x="81" y="0"/>
                  </a:lnTo>
                  <a:lnTo>
                    <a:pt x="62" y="0"/>
                  </a:lnTo>
                  <a:lnTo>
                    <a:pt x="44" y="2"/>
                  </a:lnTo>
                  <a:lnTo>
                    <a:pt x="27" y="2"/>
                  </a:lnTo>
                  <a:lnTo>
                    <a:pt x="9" y="3"/>
                  </a:lnTo>
                  <a:lnTo>
                    <a:pt x="4" y="6"/>
                  </a:lnTo>
                  <a:lnTo>
                    <a:pt x="0" y="11"/>
                  </a:lnTo>
                  <a:lnTo>
                    <a:pt x="0" y="17"/>
                  </a:lnTo>
                  <a:lnTo>
                    <a:pt x="3"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6" name="Freeform 57"/>
            <p:cNvSpPr>
              <a:spLocks/>
            </p:cNvSpPr>
            <p:nvPr/>
          </p:nvSpPr>
          <p:spPr bwMode="auto">
            <a:xfrm>
              <a:off x="5372" y="3322"/>
              <a:ext cx="135" cy="21"/>
            </a:xfrm>
            <a:custGeom>
              <a:avLst/>
              <a:gdLst>
                <a:gd name="T0" fmla="*/ 2 w 271"/>
                <a:gd name="T1" fmla="*/ 19 h 43"/>
                <a:gd name="T2" fmla="*/ 16 w 271"/>
                <a:gd name="T3" fmla="*/ 23 h 43"/>
                <a:gd name="T4" fmla="*/ 31 w 271"/>
                <a:gd name="T5" fmla="*/ 26 h 43"/>
                <a:gd name="T6" fmla="*/ 46 w 271"/>
                <a:gd name="T7" fmla="*/ 31 h 43"/>
                <a:gd name="T8" fmla="*/ 62 w 271"/>
                <a:gd name="T9" fmla="*/ 34 h 43"/>
                <a:gd name="T10" fmla="*/ 78 w 271"/>
                <a:gd name="T11" fmla="*/ 36 h 43"/>
                <a:gd name="T12" fmla="*/ 95 w 271"/>
                <a:gd name="T13" fmla="*/ 39 h 43"/>
                <a:gd name="T14" fmla="*/ 111 w 271"/>
                <a:gd name="T15" fmla="*/ 40 h 43"/>
                <a:gd name="T16" fmla="*/ 127 w 271"/>
                <a:gd name="T17" fmla="*/ 42 h 43"/>
                <a:gd name="T18" fmla="*/ 144 w 271"/>
                <a:gd name="T19" fmla="*/ 42 h 43"/>
                <a:gd name="T20" fmla="*/ 161 w 271"/>
                <a:gd name="T21" fmla="*/ 42 h 43"/>
                <a:gd name="T22" fmla="*/ 178 w 271"/>
                <a:gd name="T23" fmla="*/ 43 h 43"/>
                <a:gd name="T24" fmla="*/ 193 w 271"/>
                <a:gd name="T25" fmla="*/ 42 h 43"/>
                <a:gd name="T26" fmla="*/ 210 w 271"/>
                <a:gd name="T27" fmla="*/ 42 h 43"/>
                <a:gd name="T28" fmla="*/ 225 w 271"/>
                <a:gd name="T29" fmla="*/ 40 h 43"/>
                <a:gd name="T30" fmla="*/ 240 w 271"/>
                <a:gd name="T31" fmla="*/ 39 h 43"/>
                <a:gd name="T32" fmla="*/ 256 w 271"/>
                <a:gd name="T33" fmla="*/ 37 h 43"/>
                <a:gd name="T34" fmla="*/ 262 w 271"/>
                <a:gd name="T35" fmla="*/ 34 h 43"/>
                <a:gd name="T36" fmla="*/ 268 w 271"/>
                <a:gd name="T37" fmla="*/ 26 h 43"/>
                <a:gd name="T38" fmla="*/ 271 w 271"/>
                <a:gd name="T39" fmla="*/ 19 h 43"/>
                <a:gd name="T40" fmla="*/ 266 w 271"/>
                <a:gd name="T41" fmla="*/ 14 h 43"/>
                <a:gd name="T42" fmla="*/ 251 w 271"/>
                <a:gd name="T43" fmla="*/ 11 h 43"/>
                <a:gd name="T44" fmla="*/ 234 w 271"/>
                <a:gd name="T45" fmla="*/ 10 h 43"/>
                <a:gd name="T46" fmla="*/ 219 w 271"/>
                <a:gd name="T47" fmla="*/ 7 h 43"/>
                <a:gd name="T48" fmla="*/ 202 w 271"/>
                <a:gd name="T49" fmla="*/ 5 h 43"/>
                <a:gd name="T50" fmla="*/ 185 w 271"/>
                <a:gd name="T51" fmla="*/ 4 h 43"/>
                <a:gd name="T52" fmla="*/ 169 w 271"/>
                <a:gd name="T53" fmla="*/ 2 h 43"/>
                <a:gd name="T54" fmla="*/ 152 w 271"/>
                <a:gd name="T55" fmla="*/ 0 h 43"/>
                <a:gd name="T56" fmla="*/ 137 w 271"/>
                <a:gd name="T57" fmla="*/ 0 h 43"/>
                <a:gd name="T58" fmla="*/ 120 w 271"/>
                <a:gd name="T59" fmla="*/ 0 h 43"/>
                <a:gd name="T60" fmla="*/ 103 w 271"/>
                <a:gd name="T61" fmla="*/ 0 h 43"/>
                <a:gd name="T62" fmla="*/ 86 w 271"/>
                <a:gd name="T63" fmla="*/ 0 h 43"/>
                <a:gd name="T64" fmla="*/ 69 w 271"/>
                <a:gd name="T65" fmla="*/ 2 h 43"/>
                <a:gd name="T66" fmla="*/ 52 w 271"/>
                <a:gd name="T67" fmla="*/ 4 h 43"/>
                <a:gd name="T68" fmla="*/ 37 w 271"/>
                <a:gd name="T69" fmla="*/ 5 h 43"/>
                <a:gd name="T70" fmla="*/ 20 w 271"/>
                <a:gd name="T71" fmla="*/ 8 h 43"/>
                <a:gd name="T72" fmla="*/ 5 w 271"/>
                <a:gd name="T73" fmla="*/ 11 h 43"/>
                <a:gd name="T74" fmla="*/ 4 w 271"/>
                <a:gd name="T75" fmla="*/ 13 h 43"/>
                <a:gd name="T76" fmla="*/ 2 w 271"/>
                <a:gd name="T77" fmla="*/ 14 h 43"/>
                <a:gd name="T78" fmla="*/ 0 w 271"/>
                <a:gd name="T79" fmla="*/ 17 h 43"/>
                <a:gd name="T80" fmla="*/ 2 w 271"/>
                <a:gd name="T81" fmla="*/ 19 h 43"/>
                <a:gd name="T82" fmla="*/ 2 w 271"/>
                <a:gd name="T83" fmla="*/ 19 h 4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71"/>
                <a:gd name="T127" fmla="*/ 0 h 43"/>
                <a:gd name="T128" fmla="*/ 271 w 271"/>
                <a:gd name="T129" fmla="*/ 43 h 4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71" h="43">
                  <a:moveTo>
                    <a:pt x="2" y="19"/>
                  </a:moveTo>
                  <a:lnTo>
                    <a:pt x="16" y="23"/>
                  </a:lnTo>
                  <a:lnTo>
                    <a:pt x="31" y="26"/>
                  </a:lnTo>
                  <a:lnTo>
                    <a:pt x="46" y="31"/>
                  </a:lnTo>
                  <a:lnTo>
                    <a:pt x="62" y="34"/>
                  </a:lnTo>
                  <a:lnTo>
                    <a:pt x="78" y="36"/>
                  </a:lnTo>
                  <a:lnTo>
                    <a:pt x="95" y="39"/>
                  </a:lnTo>
                  <a:lnTo>
                    <a:pt x="111" y="40"/>
                  </a:lnTo>
                  <a:lnTo>
                    <a:pt x="127" y="42"/>
                  </a:lnTo>
                  <a:lnTo>
                    <a:pt x="144" y="42"/>
                  </a:lnTo>
                  <a:lnTo>
                    <a:pt x="161" y="42"/>
                  </a:lnTo>
                  <a:lnTo>
                    <a:pt x="178" y="43"/>
                  </a:lnTo>
                  <a:lnTo>
                    <a:pt x="193" y="42"/>
                  </a:lnTo>
                  <a:lnTo>
                    <a:pt x="210" y="42"/>
                  </a:lnTo>
                  <a:lnTo>
                    <a:pt x="225" y="40"/>
                  </a:lnTo>
                  <a:lnTo>
                    <a:pt x="240" y="39"/>
                  </a:lnTo>
                  <a:lnTo>
                    <a:pt x="256" y="37"/>
                  </a:lnTo>
                  <a:lnTo>
                    <a:pt x="262" y="34"/>
                  </a:lnTo>
                  <a:lnTo>
                    <a:pt x="268" y="26"/>
                  </a:lnTo>
                  <a:lnTo>
                    <a:pt x="271" y="19"/>
                  </a:lnTo>
                  <a:lnTo>
                    <a:pt x="266" y="14"/>
                  </a:lnTo>
                  <a:lnTo>
                    <a:pt x="251" y="11"/>
                  </a:lnTo>
                  <a:lnTo>
                    <a:pt x="234" y="10"/>
                  </a:lnTo>
                  <a:lnTo>
                    <a:pt x="219" y="7"/>
                  </a:lnTo>
                  <a:lnTo>
                    <a:pt x="202" y="5"/>
                  </a:lnTo>
                  <a:lnTo>
                    <a:pt x="185" y="4"/>
                  </a:lnTo>
                  <a:lnTo>
                    <a:pt x="169" y="2"/>
                  </a:lnTo>
                  <a:lnTo>
                    <a:pt x="152" y="0"/>
                  </a:lnTo>
                  <a:lnTo>
                    <a:pt x="137" y="0"/>
                  </a:lnTo>
                  <a:lnTo>
                    <a:pt x="120" y="0"/>
                  </a:lnTo>
                  <a:lnTo>
                    <a:pt x="103" y="0"/>
                  </a:lnTo>
                  <a:lnTo>
                    <a:pt x="86" y="0"/>
                  </a:lnTo>
                  <a:lnTo>
                    <a:pt x="69" y="2"/>
                  </a:lnTo>
                  <a:lnTo>
                    <a:pt x="52" y="4"/>
                  </a:lnTo>
                  <a:lnTo>
                    <a:pt x="37" y="5"/>
                  </a:lnTo>
                  <a:lnTo>
                    <a:pt x="20" y="8"/>
                  </a:lnTo>
                  <a:lnTo>
                    <a:pt x="5" y="11"/>
                  </a:lnTo>
                  <a:lnTo>
                    <a:pt x="4" y="13"/>
                  </a:lnTo>
                  <a:lnTo>
                    <a:pt x="2" y="14"/>
                  </a:lnTo>
                  <a:lnTo>
                    <a:pt x="0" y="17"/>
                  </a:lnTo>
                  <a:lnTo>
                    <a:pt x="2"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7" name="Freeform 58"/>
            <p:cNvSpPr>
              <a:spLocks/>
            </p:cNvSpPr>
            <p:nvPr/>
          </p:nvSpPr>
          <p:spPr bwMode="auto">
            <a:xfrm>
              <a:off x="5499" y="3313"/>
              <a:ext cx="22" cy="29"/>
            </a:xfrm>
            <a:custGeom>
              <a:avLst/>
              <a:gdLst>
                <a:gd name="T0" fmla="*/ 0 w 45"/>
                <a:gd name="T1" fmla="*/ 9 h 60"/>
                <a:gd name="T2" fmla="*/ 3 w 45"/>
                <a:gd name="T3" fmla="*/ 15 h 60"/>
                <a:gd name="T4" fmla="*/ 5 w 45"/>
                <a:gd name="T5" fmla="*/ 22 h 60"/>
                <a:gd name="T6" fmla="*/ 8 w 45"/>
                <a:gd name="T7" fmla="*/ 29 h 60"/>
                <a:gd name="T8" fmla="*/ 9 w 45"/>
                <a:gd name="T9" fmla="*/ 35 h 60"/>
                <a:gd name="T10" fmla="*/ 11 w 45"/>
                <a:gd name="T11" fmla="*/ 41 h 60"/>
                <a:gd name="T12" fmla="*/ 12 w 45"/>
                <a:gd name="T13" fmla="*/ 46 h 60"/>
                <a:gd name="T14" fmla="*/ 14 w 45"/>
                <a:gd name="T15" fmla="*/ 52 h 60"/>
                <a:gd name="T16" fmla="*/ 16 w 45"/>
                <a:gd name="T17" fmla="*/ 57 h 60"/>
                <a:gd name="T18" fmla="*/ 20 w 45"/>
                <a:gd name="T19" fmla="*/ 60 h 60"/>
                <a:gd name="T20" fmla="*/ 25 w 45"/>
                <a:gd name="T21" fmla="*/ 60 h 60"/>
                <a:gd name="T22" fmla="*/ 29 w 45"/>
                <a:gd name="T23" fmla="*/ 58 h 60"/>
                <a:gd name="T24" fmla="*/ 34 w 45"/>
                <a:gd name="T25" fmla="*/ 55 h 60"/>
                <a:gd name="T26" fmla="*/ 40 w 45"/>
                <a:gd name="T27" fmla="*/ 48 h 60"/>
                <a:gd name="T28" fmla="*/ 45 w 45"/>
                <a:gd name="T29" fmla="*/ 38 h 60"/>
                <a:gd name="T30" fmla="*/ 45 w 45"/>
                <a:gd name="T31" fmla="*/ 29 h 60"/>
                <a:gd name="T32" fmla="*/ 40 w 45"/>
                <a:gd name="T33" fmla="*/ 18 h 60"/>
                <a:gd name="T34" fmla="*/ 34 w 45"/>
                <a:gd name="T35" fmla="*/ 12 h 60"/>
                <a:gd name="T36" fmla="*/ 28 w 45"/>
                <a:gd name="T37" fmla="*/ 8 h 60"/>
                <a:gd name="T38" fmla="*/ 19 w 45"/>
                <a:gd name="T39" fmla="*/ 3 h 60"/>
                <a:gd name="T40" fmla="*/ 11 w 45"/>
                <a:gd name="T41" fmla="*/ 0 h 60"/>
                <a:gd name="T42" fmla="*/ 8 w 45"/>
                <a:gd name="T43" fmla="*/ 0 h 60"/>
                <a:gd name="T44" fmla="*/ 3 w 45"/>
                <a:gd name="T45" fmla="*/ 2 h 60"/>
                <a:gd name="T46" fmla="*/ 0 w 45"/>
                <a:gd name="T47" fmla="*/ 6 h 60"/>
                <a:gd name="T48" fmla="*/ 0 w 45"/>
                <a:gd name="T49" fmla="*/ 9 h 60"/>
                <a:gd name="T50" fmla="*/ 0 w 45"/>
                <a:gd name="T51" fmla="*/ 9 h 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5"/>
                <a:gd name="T79" fmla="*/ 0 h 60"/>
                <a:gd name="T80" fmla="*/ 45 w 45"/>
                <a:gd name="T81" fmla="*/ 60 h 6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5" h="60">
                  <a:moveTo>
                    <a:pt x="0" y="9"/>
                  </a:moveTo>
                  <a:lnTo>
                    <a:pt x="3" y="15"/>
                  </a:lnTo>
                  <a:lnTo>
                    <a:pt x="5" y="22"/>
                  </a:lnTo>
                  <a:lnTo>
                    <a:pt x="8" y="29"/>
                  </a:lnTo>
                  <a:lnTo>
                    <a:pt x="9" y="35"/>
                  </a:lnTo>
                  <a:lnTo>
                    <a:pt x="11" y="41"/>
                  </a:lnTo>
                  <a:lnTo>
                    <a:pt x="12" y="46"/>
                  </a:lnTo>
                  <a:lnTo>
                    <a:pt x="14" y="52"/>
                  </a:lnTo>
                  <a:lnTo>
                    <a:pt x="16" y="57"/>
                  </a:lnTo>
                  <a:lnTo>
                    <a:pt x="20" y="60"/>
                  </a:lnTo>
                  <a:lnTo>
                    <a:pt x="25" y="60"/>
                  </a:lnTo>
                  <a:lnTo>
                    <a:pt x="29" y="58"/>
                  </a:lnTo>
                  <a:lnTo>
                    <a:pt x="34" y="55"/>
                  </a:lnTo>
                  <a:lnTo>
                    <a:pt x="40" y="48"/>
                  </a:lnTo>
                  <a:lnTo>
                    <a:pt x="45" y="38"/>
                  </a:lnTo>
                  <a:lnTo>
                    <a:pt x="45" y="29"/>
                  </a:lnTo>
                  <a:lnTo>
                    <a:pt x="40" y="18"/>
                  </a:lnTo>
                  <a:lnTo>
                    <a:pt x="34" y="12"/>
                  </a:lnTo>
                  <a:lnTo>
                    <a:pt x="28" y="8"/>
                  </a:lnTo>
                  <a:lnTo>
                    <a:pt x="19" y="3"/>
                  </a:lnTo>
                  <a:lnTo>
                    <a:pt x="11" y="0"/>
                  </a:lnTo>
                  <a:lnTo>
                    <a:pt x="8" y="0"/>
                  </a:lnTo>
                  <a:lnTo>
                    <a:pt x="3" y="2"/>
                  </a:lnTo>
                  <a:lnTo>
                    <a:pt x="0" y="6"/>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8" name="Freeform 59"/>
            <p:cNvSpPr>
              <a:spLocks/>
            </p:cNvSpPr>
            <p:nvPr/>
          </p:nvSpPr>
          <p:spPr bwMode="auto">
            <a:xfrm>
              <a:off x="5303" y="3474"/>
              <a:ext cx="108" cy="43"/>
            </a:xfrm>
            <a:custGeom>
              <a:avLst/>
              <a:gdLst>
                <a:gd name="T0" fmla="*/ 212 w 217"/>
                <a:gd name="T1" fmla="*/ 0 h 85"/>
                <a:gd name="T2" fmla="*/ 199 w 217"/>
                <a:gd name="T3" fmla="*/ 3 h 85"/>
                <a:gd name="T4" fmla="*/ 183 w 217"/>
                <a:gd name="T5" fmla="*/ 7 h 85"/>
                <a:gd name="T6" fmla="*/ 170 w 217"/>
                <a:gd name="T7" fmla="*/ 12 h 85"/>
                <a:gd name="T8" fmla="*/ 156 w 217"/>
                <a:gd name="T9" fmla="*/ 15 h 85"/>
                <a:gd name="T10" fmla="*/ 142 w 217"/>
                <a:gd name="T11" fmla="*/ 20 h 85"/>
                <a:gd name="T12" fmla="*/ 128 w 217"/>
                <a:gd name="T13" fmla="*/ 24 h 85"/>
                <a:gd name="T14" fmla="*/ 113 w 217"/>
                <a:gd name="T15" fmla="*/ 29 h 85"/>
                <a:gd name="T16" fmla="*/ 99 w 217"/>
                <a:gd name="T17" fmla="*/ 32 h 85"/>
                <a:gd name="T18" fmla="*/ 87 w 217"/>
                <a:gd name="T19" fmla="*/ 35 h 85"/>
                <a:gd name="T20" fmla="*/ 75 w 217"/>
                <a:gd name="T21" fmla="*/ 38 h 85"/>
                <a:gd name="T22" fmla="*/ 63 w 217"/>
                <a:gd name="T23" fmla="*/ 43 h 85"/>
                <a:gd name="T24" fmla="*/ 50 w 217"/>
                <a:gd name="T25" fmla="*/ 46 h 85"/>
                <a:gd name="T26" fmla="*/ 40 w 217"/>
                <a:gd name="T27" fmla="*/ 50 h 85"/>
                <a:gd name="T28" fmla="*/ 27 w 217"/>
                <a:gd name="T29" fmla="*/ 56 h 85"/>
                <a:gd name="T30" fmla="*/ 17 w 217"/>
                <a:gd name="T31" fmla="*/ 62 h 85"/>
                <a:gd name="T32" fmla="*/ 6 w 217"/>
                <a:gd name="T33" fmla="*/ 69 h 85"/>
                <a:gd name="T34" fmla="*/ 1 w 217"/>
                <a:gd name="T35" fmla="*/ 73 h 85"/>
                <a:gd name="T36" fmla="*/ 0 w 217"/>
                <a:gd name="T37" fmla="*/ 79 h 85"/>
                <a:gd name="T38" fmla="*/ 0 w 217"/>
                <a:gd name="T39" fmla="*/ 84 h 85"/>
                <a:gd name="T40" fmla="*/ 6 w 217"/>
                <a:gd name="T41" fmla="*/ 85 h 85"/>
                <a:gd name="T42" fmla="*/ 17 w 217"/>
                <a:gd name="T43" fmla="*/ 84 h 85"/>
                <a:gd name="T44" fmla="*/ 27 w 217"/>
                <a:gd name="T45" fmla="*/ 81 h 85"/>
                <a:gd name="T46" fmla="*/ 38 w 217"/>
                <a:gd name="T47" fmla="*/ 76 h 85"/>
                <a:gd name="T48" fmla="*/ 49 w 217"/>
                <a:gd name="T49" fmla="*/ 73 h 85"/>
                <a:gd name="T50" fmla="*/ 58 w 217"/>
                <a:gd name="T51" fmla="*/ 69 h 85"/>
                <a:gd name="T52" fmla="*/ 69 w 217"/>
                <a:gd name="T53" fmla="*/ 64 h 85"/>
                <a:gd name="T54" fmla="*/ 79 w 217"/>
                <a:gd name="T55" fmla="*/ 59 h 85"/>
                <a:gd name="T56" fmla="*/ 89 w 217"/>
                <a:gd name="T57" fmla="*/ 55 h 85"/>
                <a:gd name="T58" fmla="*/ 104 w 217"/>
                <a:gd name="T59" fmla="*/ 49 h 85"/>
                <a:gd name="T60" fmla="*/ 119 w 217"/>
                <a:gd name="T61" fmla="*/ 43 h 85"/>
                <a:gd name="T62" fmla="*/ 134 w 217"/>
                <a:gd name="T63" fmla="*/ 36 h 85"/>
                <a:gd name="T64" fmla="*/ 150 w 217"/>
                <a:gd name="T65" fmla="*/ 30 h 85"/>
                <a:gd name="T66" fmla="*/ 165 w 217"/>
                <a:gd name="T67" fmla="*/ 24 h 85"/>
                <a:gd name="T68" fmla="*/ 180 w 217"/>
                <a:gd name="T69" fmla="*/ 20 h 85"/>
                <a:gd name="T70" fmla="*/ 196 w 217"/>
                <a:gd name="T71" fmla="*/ 14 h 85"/>
                <a:gd name="T72" fmla="*/ 211 w 217"/>
                <a:gd name="T73" fmla="*/ 7 h 85"/>
                <a:gd name="T74" fmla="*/ 214 w 217"/>
                <a:gd name="T75" fmla="*/ 6 h 85"/>
                <a:gd name="T76" fmla="*/ 217 w 217"/>
                <a:gd name="T77" fmla="*/ 3 h 85"/>
                <a:gd name="T78" fmla="*/ 215 w 217"/>
                <a:gd name="T79" fmla="*/ 0 h 85"/>
                <a:gd name="T80" fmla="*/ 212 w 217"/>
                <a:gd name="T81" fmla="*/ 0 h 85"/>
                <a:gd name="T82" fmla="*/ 212 w 217"/>
                <a:gd name="T83" fmla="*/ 0 h 8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17"/>
                <a:gd name="T127" fmla="*/ 0 h 85"/>
                <a:gd name="T128" fmla="*/ 217 w 217"/>
                <a:gd name="T129" fmla="*/ 85 h 8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17" h="85">
                  <a:moveTo>
                    <a:pt x="212" y="0"/>
                  </a:moveTo>
                  <a:lnTo>
                    <a:pt x="199" y="3"/>
                  </a:lnTo>
                  <a:lnTo>
                    <a:pt x="183" y="7"/>
                  </a:lnTo>
                  <a:lnTo>
                    <a:pt x="170" y="12"/>
                  </a:lnTo>
                  <a:lnTo>
                    <a:pt x="156" y="15"/>
                  </a:lnTo>
                  <a:lnTo>
                    <a:pt x="142" y="20"/>
                  </a:lnTo>
                  <a:lnTo>
                    <a:pt x="128" y="24"/>
                  </a:lnTo>
                  <a:lnTo>
                    <a:pt x="113" y="29"/>
                  </a:lnTo>
                  <a:lnTo>
                    <a:pt x="99" y="32"/>
                  </a:lnTo>
                  <a:lnTo>
                    <a:pt x="87" y="35"/>
                  </a:lnTo>
                  <a:lnTo>
                    <a:pt x="75" y="38"/>
                  </a:lnTo>
                  <a:lnTo>
                    <a:pt x="63" y="43"/>
                  </a:lnTo>
                  <a:lnTo>
                    <a:pt x="50" y="46"/>
                  </a:lnTo>
                  <a:lnTo>
                    <a:pt x="40" y="50"/>
                  </a:lnTo>
                  <a:lnTo>
                    <a:pt x="27" y="56"/>
                  </a:lnTo>
                  <a:lnTo>
                    <a:pt x="17" y="62"/>
                  </a:lnTo>
                  <a:lnTo>
                    <a:pt x="6" y="69"/>
                  </a:lnTo>
                  <a:lnTo>
                    <a:pt x="1" y="73"/>
                  </a:lnTo>
                  <a:lnTo>
                    <a:pt x="0" y="79"/>
                  </a:lnTo>
                  <a:lnTo>
                    <a:pt x="0" y="84"/>
                  </a:lnTo>
                  <a:lnTo>
                    <a:pt x="6" y="85"/>
                  </a:lnTo>
                  <a:lnTo>
                    <a:pt x="17" y="84"/>
                  </a:lnTo>
                  <a:lnTo>
                    <a:pt x="27" y="81"/>
                  </a:lnTo>
                  <a:lnTo>
                    <a:pt x="38" y="76"/>
                  </a:lnTo>
                  <a:lnTo>
                    <a:pt x="49" y="73"/>
                  </a:lnTo>
                  <a:lnTo>
                    <a:pt x="58" y="69"/>
                  </a:lnTo>
                  <a:lnTo>
                    <a:pt x="69" y="64"/>
                  </a:lnTo>
                  <a:lnTo>
                    <a:pt x="79" y="59"/>
                  </a:lnTo>
                  <a:lnTo>
                    <a:pt x="89" y="55"/>
                  </a:lnTo>
                  <a:lnTo>
                    <a:pt x="104" y="49"/>
                  </a:lnTo>
                  <a:lnTo>
                    <a:pt x="119" y="43"/>
                  </a:lnTo>
                  <a:lnTo>
                    <a:pt x="134" y="36"/>
                  </a:lnTo>
                  <a:lnTo>
                    <a:pt x="150" y="30"/>
                  </a:lnTo>
                  <a:lnTo>
                    <a:pt x="165" y="24"/>
                  </a:lnTo>
                  <a:lnTo>
                    <a:pt x="180" y="20"/>
                  </a:lnTo>
                  <a:lnTo>
                    <a:pt x="196" y="14"/>
                  </a:lnTo>
                  <a:lnTo>
                    <a:pt x="211" y="7"/>
                  </a:lnTo>
                  <a:lnTo>
                    <a:pt x="214" y="6"/>
                  </a:lnTo>
                  <a:lnTo>
                    <a:pt x="217" y="3"/>
                  </a:lnTo>
                  <a:lnTo>
                    <a:pt x="215" y="0"/>
                  </a:lnTo>
                  <a:lnTo>
                    <a:pt x="2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59" name="Freeform 60"/>
            <p:cNvSpPr>
              <a:spLocks/>
            </p:cNvSpPr>
            <p:nvPr/>
          </p:nvSpPr>
          <p:spPr bwMode="auto">
            <a:xfrm>
              <a:off x="5312" y="3476"/>
              <a:ext cx="124" cy="48"/>
            </a:xfrm>
            <a:custGeom>
              <a:avLst/>
              <a:gdLst>
                <a:gd name="T0" fmla="*/ 2 w 248"/>
                <a:gd name="T1" fmla="*/ 95 h 95"/>
                <a:gd name="T2" fmla="*/ 14 w 248"/>
                <a:gd name="T3" fmla="*/ 95 h 95"/>
                <a:gd name="T4" fmla="*/ 26 w 248"/>
                <a:gd name="T5" fmla="*/ 94 h 95"/>
                <a:gd name="T6" fmla="*/ 40 w 248"/>
                <a:gd name="T7" fmla="*/ 91 h 95"/>
                <a:gd name="T8" fmla="*/ 52 w 248"/>
                <a:gd name="T9" fmla="*/ 87 h 95"/>
                <a:gd name="T10" fmla="*/ 64 w 248"/>
                <a:gd name="T11" fmla="*/ 84 h 95"/>
                <a:gd name="T12" fmla="*/ 77 w 248"/>
                <a:gd name="T13" fmla="*/ 80 h 95"/>
                <a:gd name="T14" fmla="*/ 89 w 248"/>
                <a:gd name="T15" fmla="*/ 77 h 95"/>
                <a:gd name="T16" fmla="*/ 101 w 248"/>
                <a:gd name="T17" fmla="*/ 74 h 95"/>
                <a:gd name="T18" fmla="*/ 116 w 248"/>
                <a:gd name="T19" fmla="*/ 71 h 95"/>
                <a:gd name="T20" fmla="*/ 133 w 248"/>
                <a:gd name="T21" fmla="*/ 66 h 95"/>
                <a:gd name="T22" fmla="*/ 149 w 248"/>
                <a:gd name="T23" fmla="*/ 63 h 95"/>
                <a:gd name="T24" fmla="*/ 164 w 248"/>
                <a:gd name="T25" fmla="*/ 58 h 95"/>
                <a:gd name="T26" fmla="*/ 181 w 248"/>
                <a:gd name="T27" fmla="*/ 55 h 95"/>
                <a:gd name="T28" fmla="*/ 196 w 248"/>
                <a:gd name="T29" fmla="*/ 51 h 95"/>
                <a:gd name="T30" fmla="*/ 210 w 248"/>
                <a:gd name="T31" fmla="*/ 46 h 95"/>
                <a:gd name="T32" fmla="*/ 225 w 248"/>
                <a:gd name="T33" fmla="*/ 40 h 95"/>
                <a:gd name="T34" fmla="*/ 236 w 248"/>
                <a:gd name="T35" fmla="*/ 32 h 95"/>
                <a:gd name="T36" fmla="*/ 246 w 248"/>
                <a:gd name="T37" fmla="*/ 22 h 95"/>
                <a:gd name="T38" fmla="*/ 248 w 248"/>
                <a:gd name="T39" fmla="*/ 10 h 95"/>
                <a:gd name="T40" fmla="*/ 239 w 248"/>
                <a:gd name="T41" fmla="*/ 2 h 95"/>
                <a:gd name="T42" fmla="*/ 225 w 248"/>
                <a:gd name="T43" fmla="*/ 0 h 95"/>
                <a:gd name="T44" fmla="*/ 213 w 248"/>
                <a:gd name="T45" fmla="*/ 0 h 95"/>
                <a:gd name="T46" fmla="*/ 199 w 248"/>
                <a:gd name="T47" fmla="*/ 5 h 95"/>
                <a:gd name="T48" fmla="*/ 185 w 248"/>
                <a:gd name="T49" fmla="*/ 10 h 95"/>
                <a:gd name="T50" fmla="*/ 173 w 248"/>
                <a:gd name="T51" fmla="*/ 16 h 95"/>
                <a:gd name="T52" fmla="*/ 161 w 248"/>
                <a:gd name="T53" fmla="*/ 22 h 95"/>
                <a:gd name="T54" fmla="*/ 149 w 248"/>
                <a:gd name="T55" fmla="*/ 29 h 95"/>
                <a:gd name="T56" fmla="*/ 136 w 248"/>
                <a:gd name="T57" fmla="*/ 36 h 95"/>
                <a:gd name="T58" fmla="*/ 121 w 248"/>
                <a:gd name="T59" fmla="*/ 42 h 95"/>
                <a:gd name="T60" fmla="*/ 106 w 248"/>
                <a:gd name="T61" fmla="*/ 49 h 95"/>
                <a:gd name="T62" fmla="*/ 89 w 248"/>
                <a:gd name="T63" fmla="*/ 57 h 95"/>
                <a:gd name="T64" fmla="*/ 72 w 248"/>
                <a:gd name="T65" fmla="*/ 65 h 95"/>
                <a:gd name="T66" fmla="*/ 55 w 248"/>
                <a:gd name="T67" fmla="*/ 72 h 95"/>
                <a:gd name="T68" fmla="*/ 38 w 248"/>
                <a:gd name="T69" fmla="*/ 80 h 95"/>
                <a:gd name="T70" fmla="*/ 22 w 248"/>
                <a:gd name="T71" fmla="*/ 86 h 95"/>
                <a:gd name="T72" fmla="*/ 5 w 248"/>
                <a:gd name="T73" fmla="*/ 91 h 95"/>
                <a:gd name="T74" fmla="*/ 3 w 248"/>
                <a:gd name="T75" fmla="*/ 91 h 95"/>
                <a:gd name="T76" fmla="*/ 2 w 248"/>
                <a:gd name="T77" fmla="*/ 92 h 95"/>
                <a:gd name="T78" fmla="*/ 0 w 248"/>
                <a:gd name="T79" fmla="*/ 95 h 95"/>
                <a:gd name="T80" fmla="*/ 2 w 248"/>
                <a:gd name="T81" fmla="*/ 95 h 95"/>
                <a:gd name="T82" fmla="*/ 2 w 248"/>
                <a:gd name="T83" fmla="*/ 95 h 9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48"/>
                <a:gd name="T127" fmla="*/ 0 h 95"/>
                <a:gd name="T128" fmla="*/ 248 w 248"/>
                <a:gd name="T129" fmla="*/ 95 h 9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48" h="95">
                  <a:moveTo>
                    <a:pt x="2" y="95"/>
                  </a:moveTo>
                  <a:lnTo>
                    <a:pt x="14" y="95"/>
                  </a:lnTo>
                  <a:lnTo>
                    <a:pt x="26" y="94"/>
                  </a:lnTo>
                  <a:lnTo>
                    <a:pt x="40" y="91"/>
                  </a:lnTo>
                  <a:lnTo>
                    <a:pt x="52" y="87"/>
                  </a:lnTo>
                  <a:lnTo>
                    <a:pt x="64" y="84"/>
                  </a:lnTo>
                  <a:lnTo>
                    <a:pt x="77" y="80"/>
                  </a:lnTo>
                  <a:lnTo>
                    <a:pt x="89" y="77"/>
                  </a:lnTo>
                  <a:lnTo>
                    <a:pt x="101" y="74"/>
                  </a:lnTo>
                  <a:lnTo>
                    <a:pt x="116" y="71"/>
                  </a:lnTo>
                  <a:lnTo>
                    <a:pt x="133" y="66"/>
                  </a:lnTo>
                  <a:lnTo>
                    <a:pt x="149" y="63"/>
                  </a:lnTo>
                  <a:lnTo>
                    <a:pt x="164" y="58"/>
                  </a:lnTo>
                  <a:lnTo>
                    <a:pt x="181" y="55"/>
                  </a:lnTo>
                  <a:lnTo>
                    <a:pt x="196" y="51"/>
                  </a:lnTo>
                  <a:lnTo>
                    <a:pt x="210" y="46"/>
                  </a:lnTo>
                  <a:lnTo>
                    <a:pt x="225" y="40"/>
                  </a:lnTo>
                  <a:lnTo>
                    <a:pt x="236" y="32"/>
                  </a:lnTo>
                  <a:lnTo>
                    <a:pt x="246" y="22"/>
                  </a:lnTo>
                  <a:lnTo>
                    <a:pt x="248" y="10"/>
                  </a:lnTo>
                  <a:lnTo>
                    <a:pt x="239" y="2"/>
                  </a:lnTo>
                  <a:lnTo>
                    <a:pt x="225" y="0"/>
                  </a:lnTo>
                  <a:lnTo>
                    <a:pt x="213" y="0"/>
                  </a:lnTo>
                  <a:lnTo>
                    <a:pt x="199" y="5"/>
                  </a:lnTo>
                  <a:lnTo>
                    <a:pt x="185" y="10"/>
                  </a:lnTo>
                  <a:lnTo>
                    <a:pt x="173" y="16"/>
                  </a:lnTo>
                  <a:lnTo>
                    <a:pt x="161" y="22"/>
                  </a:lnTo>
                  <a:lnTo>
                    <a:pt x="149" y="29"/>
                  </a:lnTo>
                  <a:lnTo>
                    <a:pt x="136" y="36"/>
                  </a:lnTo>
                  <a:lnTo>
                    <a:pt x="121" y="42"/>
                  </a:lnTo>
                  <a:lnTo>
                    <a:pt x="106" y="49"/>
                  </a:lnTo>
                  <a:lnTo>
                    <a:pt x="89" y="57"/>
                  </a:lnTo>
                  <a:lnTo>
                    <a:pt x="72" y="65"/>
                  </a:lnTo>
                  <a:lnTo>
                    <a:pt x="55" y="72"/>
                  </a:lnTo>
                  <a:lnTo>
                    <a:pt x="38" y="80"/>
                  </a:lnTo>
                  <a:lnTo>
                    <a:pt x="22" y="86"/>
                  </a:lnTo>
                  <a:lnTo>
                    <a:pt x="5" y="91"/>
                  </a:lnTo>
                  <a:lnTo>
                    <a:pt x="3" y="91"/>
                  </a:lnTo>
                  <a:lnTo>
                    <a:pt x="2" y="92"/>
                  </a:lnTo>
                  <a:lnTo>
                    <a:pt x="0" y="95"/>
                  </a:lnTo>
                  <a:lnTo>
                    <a:pt x="2"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0" name="Freeform 61"/>
            <p:cNvSpPr>
              <a:spLocks/>
            </p:cNvSpPr>
            <p:nvPr/>
          </p:nvSpPr>
          <p:spPr bwMode="auto">
            <a:xfrm>
              <a:off x="5418" y="3462"/>
              <a:ext cx="29" cy="36"/>
            </a:xfrm>
            <a:custGeom>
              <a:avLst/>
              <a:gdLst>
                <a:gd name="T0" fmla="*/ 1 w 56"/>
                <a:gd name="T1" fmla="*/ 26 h 72"/>
                <a:gd name="T2" fmla="*/ 3 w 56"/>
                <a:gd name="T3" fmla="*/ 27 h 72"/>
                <a:gd name="T4" fmla="*/ 3 w 56"/>
                <a:gd name="T5" fmla="*/ 27 h 72"/>
                <a:gd name="T6" fmla="*/ 3 w 56"/>
                <a:gd name="T7" fmla="*/ 29 h 72"/>
                <a:gd name="T8" fmla="*/ 4 w 56"/>
                <a:gd name="T9" fmla="*/ 30 h 72"/>
                <a:gd name="T10" fmla="*/ 4 w 56"/>
                <a:gd name="T11" fmla="*/ 32 h 72"/>
                <a:gd name="T12" fmla="*/ 6 w 56"/>
                <a:gd name="T13" fmla="*/ 32 h 72"/>
                <a:gd name="T14" fmla="*/ 6 w 56"/>
                <a:gd name="T15" fmla="*/ 33 h 72"/>
                <a:gd name="T16" fmla="*/ 6 w 56"/>
                <a:gd name="T17" fmla="*/ 35 h 72"/>
                <a:gd name="T18" fmla="*/ 6 w 56"/>
                <a:gd name="T19" fmla="*/ 37 h 72"/>
                <a:gd name="T20" fmla="*/ 7 w 56"/>
                <a:gd name="T21" fmla="*/ 40 h 72"/>
                <a:gd name="T22" fmla="*/ 7 w 56"/>
                <a:gd name="T23" fmla="*/ 41 h 72"/>
                <a:gd name="T24" fmla="*/ 7 w 56"/>
                <a:gd name="T25" fmla="*/ 40 h 72"/>
                <a:gd name="T26" fmla="*/ 9 w 56"/>
                <a:gd name="T27" fmla="*/ 43 h 72"/>
                <a:gd name="T28" fmla="*/ 9 w 56"/>
                <a:gd name="T29" fmla="*/ 43 h 72"/>
                <a:gd name="T30" fmla="*/ 9 w 56"/>
                <a:gd name="T31" fmla="*/ 44 h 72"/>
                <a:gd name="T32" fmla="*/ 9 w 56"/>
                <a:gd name="T33" fmla="*/ 47 h 72"/>
                <a:gd name="T34" fmla="*/ 9 w 56"/>
                <a:gd name="T35" fmla="*/ 50 h 72"/>
                <a:gd name="T36" fmla="*/ 10 w 56"/>
                <a:gd name="T37" fmla="*/ 53 h 72"/>
                <a:gd name="T38" fmla="*/ 10 w 56"/>
                <a:gd name="T39" fmla="*/ 55 h 72"/>
                <a:gd name="T40" fmla="*/ 10 w 56"/>
                <a:gd name="T41" fmla="*/ 52 h 72"/>
                <a:gd name="T42" fmla="*/ 10 w 56"/>
                <a:gd name="T43" fmla="*/ 50 h 72"/>
                <a:gd name="T44" fmla="*/ 10 w 56"/>
                <a:gd name="T45" fmla="*/ 49 h 72"/>
                <a:gd name="T46" fmla="*/ 10 w 56"/>
                <a:gd name="T47" fmla="*/ 49 h 72"/>
                <a:gd name="T48" fmla="*/ 10 w 56"/>
                <a:gd name="T49" fmla="*/ 47 h 72"/>
                <a:gd name="T50" fmla="*/ 10 w 56"/>
                <a:gd name="T51" fmla="*/ 49 h 72"/>
                <a:gd name="T52" fmla="*/ 10 w 56"/>
                <a:gd name="T53" fmla="*/ 50 h 72"/>
                <a:gd name="T54" fmla="*/ 10 w 56"/>
                <a:gd name="T55" fmla="*/ 53 h 72"/>
                <a:gd name="T56" fmla="*/ 10 w 56"/>
                <a:gd name="T57" fmla="*/ 55 h 72"/>
                <a:gd name="T58" fmla="*/ 12 w 56"/>
                <a:gd name="T59" fmla="*/ 63 h 72"/>
                <a:gd name="T60" fmla="*/ 17 w 56"/>
                <a:gd name="T61" fmla="*/ 67 h 72"/>
                <a:gd name="T62" fmla="*/ 23 w 56"/>
                <a:gd name="T63" fmla="*/ 72 h 72"/>
                <a:gd name="T64" fmla="*/ 30 w 56"/>
                <a:gd name="T65" fmla="*/ 72 h 72"/>
                <a:gd name="T66" fmla="*/ 38 w 56"/>
                <a:gd name="T67" fmla="*/ 67 h 72"/>
                <a:gd name="T68" fmla="*/ 46 w 56"/>
                <a:gd name="T69" fmla="*/ 61 h 72"/>
                <a:gd name="T70" fmla="*/ 50 w 56"/>
                <a:gd name="T71" fmla="*/ 53 h 72"/>
                <a:gd name="T72" fmla="*/ 55 w 56"/>
                <a:gd name="T73" fmla="*/ 44 h 72"/>
                <a:gd name="T74" fmla="*/ 56 w 56"/>
                <a:gd name="T75" fmla="*/ 32 h 72"/>
                <a:gd name="T76" fmla="*/ 56 w 56"/>
                <a:gd name="T77" fmla="*/ 21 h 72"/>
                <a:gd name="T78" fmla="*/ 50 w 56"/>
                <a:gd name="T79" fmla="*/ 11 h 72"/>
                <a:gd name="T80" fmla="*/ 43 w 56"/>
                <a:gd name="T81" fmla="*/ 3 h 72"/>
                <a:gd name="T82" fmla="*/ 33 w 56"/>
                <a:gd name="T83" fmla="*/ 0 h 72"/>
                <a:gd name="T84" fmla="*/ 24 w 56"/>
                <a:gd name="T85" fmla="*/ 0 h 72"/>
                <a:gd name="T86" fmla="*/ 15 w 56"/>
                <a:gd name="T87" fmla="*/ 1 h 72"/>
                <a:gd name="T88" fmla="*/ 7 w 56"/>
                <a:gd name="T89" fmla="*/ 6 h 72"/>
                <a:gd name="T90" fmla="*/ 4 w 56"/>
                <a:gd name="T91" fmla="*/ 9 h 72"/>
                <a:gd name="T92" fmla="*/ 1 w 56"/>
                <a:gd name="T93" fmla="*/ 15 h 72"/>
                <a:gd name="T94" fmla="*/ 0 w 56"/>
                <a:gd name="T95" fmla="*/ 21 h 72"/>
                <a:gd name="T96" fmla="*/ 1 w 56"/>
                <a:gd name="T97" fmla="*/ 26 h 72"/>
                <a:gd name="T98" fmla="*/ 1 w 56"/>
                <a:gd name="T99" fmla="*/ 26 h 7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6"/>
                <a:gd name="T151" fmla="*/ 0 h 72"/>
                <a:gd name="T152" fmla="*/ 56 w 56"/>
                <a:gd name="T153" fmla="*/ 72 h 7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6" h="72">
                  <a:moveTo>
                    <a:pt x="1" y="26"/>
                  </a:moveTo>
                  <a:lnTo>
                    <a:pt x="3" y="27"/>
                  </a:lnTo>
                  <a:lnTo>
                    <a:pt x="3" y="29"/>
                  </a:lnTo>
                  <a:lnTo>
                    <a:pt x="4" y="30"/>
                  </a:lnTo>
                  <a:lnTo>
                    <a:pt x="4" y="32"/>
                  </a:lnTo>
                  <a:lnTo>
                    <a:pt x="6" y="32"/>
                  </a:lnTo>
                  <a:lnTo>
                    <a:pt x="6" y="33"/>
                  </a:lnTo>
                  <a:lnTo>
                    <a:pt x="6" y="35"/>
                  </a:lnTo>
                  <a:lnTo>
                    <a:pt x="6" y="37"/>
                  </a:lnTo>
                  <a:lnTo>
                    <a:pt x="7" y="40"/>
                  </a:lnTo>
                  <a:lnTo>
                    <a:pt x="7" y="41"/>
                  </a:lnTo>
                  <a:lnTo>
                    <a:pt x="7" y="40"/>
                  </a:lnTo>
                  <a:lnTo>
                    <a:pt x="9" y="43"/>
                  </a:lnTo>
                  <a:lnTo>
                    <a:pt x="9" y="44"/>
                  </a:lnTo>
                  <a:lnTo>
                    <a:pt x="9" y="47"/>
                  </a:lnTo>
                  <a:lnTo>
                    <a:pt x="9" y="50"/>
                  </a:lnTo>
                  <a:lnTo>
                    <a:pt x="10" y="53"/>
                  </a:lnTo>
                  <a:lnTo>
                    <a:pt x="10" y="55"/>
                  </a:lnTo>
                  <a:lnTo>
                    <a:pt x="10" y="52"/>
                  </a:lnTo>
                  <a:lnTo>
                    <a:pt x="10" y="50"/>
                  </a:lnTo>
                  <a:lnTo>
                    <a:pt x="10" y="49"/>
                  </a:lnTo>
                  <a:lnTo>
                    <a:pt x="10" y="47"/>
                  </a:lnTo>
                  <a:lnTo>
                    <a:pt x="10" y="49"/>
                  </a:lnTo>
                  <a:lnTo>
                    <a:pt x="10" y="50"/>
                  </a:lnTo>
                  <a:lnTo>
                    <a:pt x="10" y="53"/>
                  </a:lnTo>
                  <a:lnTo>
                    <a:pt x="10" y="55"/>
                  </a:lnTo>
                  <a:lnTo>
                    <a:pt x="12" y="63"/>
                  </a:lnTo>
                  <a:lnTo>
                    <a:pt x="17" y="67"/>
                  </a:lnTo>
                  <a:lnTo>
                    <a:pt x="23" y="72"/>
                  </a:lnTo>
                  <a:lnTo>
                    <a:pt x="30" y="72"/>
                  </a:lnTo>
                  <a:lnTo>
                    <a:pt x="38" y="67"/>
                  </a:lnTo>
                  <a:lnTo>
                    <a:pt x="46" y="61"/>
                  </a:lnTo>
                  <a:lnTo>
                    <a:pt x="50" y="53"/>
                  </a:lnTo>
                  <a:lnTo>
                    <a:pt x="55" y="44"/>
                  </a:lnTo>
                  <a:lnTo>
                    <a:pt x="56" y="32"/>
                  </a:lnTo>
                  <a:lnTo>
                    <a:pt x="56" y="21"/>
                  </a:lnTo>
                  <a:lnTo>
                    <a:pt x="50" y="11"/>
                  </a:lnTo>
                  <a:lnTo>
                    <a:pt x="43" y="3"/>
                  </a:lnTo>
                  <a:lnTo>
                    <a:pt x="33" y="0"/>
                  </a:lnTo>
                  <a:lnTo>
                    <a:pt x="24" y="0"/>
                  </a:lnTo>
                  <a:lnTo>
                    <a:pt x="15" y="1"/>
                  </a:lnTo>
                  <a:lnTo>
                    <a:pt x="7" y="6"/>
                  </a:lnTo>
                  <a:lnTo>
                    <a:pt x="4" y="9"/>
                  </a:lnTo>
                  <a:lnTo>
                    <a:pt x="1" y="15"/>
                  </a:lnTo>
                  <a:lnTo>
                    <a:pt x="0" y="21"/>
                  </a:lnTo>
                  <a:lnTo>
                    <a:pt x="1"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1" name="Freeform 62"/>
            <p:cNvSpPr>
              <a:spLocks/>
            </p:cNvSpPr>
            <p:nvPr/>
          </p:nvSpPr>
          <p:spPr bwMode="auto">
            <a:xfrm>
              <a:off x="5303" y="3505"/>
              <a:ext cx="18" cy="29"/>
            </a:xfrm>
            <a:custGeom>
              <a:avLst/>
              <a:gdLst>
                <a:gd name="T0" fmla="*/ 6 w 37"/>
                <a:gd name="T1" fmla="*/ 7 h 59"/>
                <a:gd name="T2" fmla="*/ 3 w 37"/>
                <a:gd name="T3" fmla="*/ 14 h 59"/>
                <a:gd name="T4" fmla="*/ 1 w 37"/>
                <a:gd name="T5" fmla="*/ 23 h 59"/>
                <a:gd name="T6" fmla="*/ 0 w 37"/>
                <a:gd name="T7" fmla="*/ 31 h 59"/>
                <a:gd name="T8" fmla="*/ 1 w 37"/>
                <a:gd name="T9" fmla="*/ 40 h 59"/>
                <a:gd name="T10" fmla="*/ 3 w 37"/>
                <a:gd name="T11" fmla="*/ 43 h 59"/>
                <a:gd name="T12" fmla="*/ 4 w 37"/>
                <a:gd name="T13" fmla="*/ 46 h 59"/>
                <a:gd name="T14" fmla="*/ 8 w 37"/>
                <a:gd name="T15" fmla="*/ 49 h 59"/>
                <a:gd name="T16" fmla="*/ 9 w 37"/>
                <a:gd name="T17" fmla="*/ 52 h 59"/>
                <a:gd name="T18" fmla="*/ 12 w 37"/>
                <a:gd name="T19" fmla="*/ 55 h 59"/>
                <a:gd name="T20" fmla="*/ 17 w 37"/>
                <a:gd name="T21" fmla="*/ 57 h 59"/>
                <a:gd name="T22" fmla="*/ 21 w 37"/>
                <a:gd name="T23" fmla="*/ 59 h 59"/>
                <a:gd name="T24" fmla="*/ 26 w 37"/>
                <a:gd name="T25" fmla="*/ 57 h 59"/>
                <a:gd name="T26" fmla="*/ 30 w 37"/>
                <a:gd name="T27" fmla="*/ 54 h 59"/>
                <a:gd name="T28" fmla="*/ 35 w 37"/>
                <a:gd name="T29" fmla="*/ 48 h 59"/>
                <a:gd name="T30" fmla="*/ 37 w 37"/>
                <a:gd name="T31" fmla="*/ 42 h 59"/>
                <a:gd name="T32" fmla="*/ 37 w 37"/>
                <a:gd name="T33" fmla="*/ 36 h 59"/>
                <a:gd name="T34" fmla="*/ 34 w 37"/>
                <a:gd name="T35" fmla="*/ 31 h 59"/>
                <a:gd name="T36" fmla="*/ 29 w 37"/>
                <a:gd name="T37" fmla="*/ 29 h 59"/>
                <a:gd name="T38" fmla="*/ 26 w 37"/>
                <a:gd name="T39" fmla="*/ 26 h 59"/>
                <a:gd name="T40" fmla="*/ 21 w 37"/>
                <a:gd name="T41" fmla="*/ 23 h 59"/>
                <a:gd name="T42" fmla="*/ 18 w 37"/>
                <a:gd name="T43" fmla="*/ 19 h 59"/>
                <a:gd name="T44" fmla="*/ 17 w 37"/>
                <a:gd name="T45" fmla="*/ 14 h 59"/>
                <a:gd name="T46" fmla="*/ 17 w 37"/>
                <a:gd name="T47" fmla="*/ 10 h 59"/>
                <a:gd name="T48" fmla="*/ 17 w 37"/>
                <a:gd name="T49" fmla="*/ 5 h 59"/>
                <a:gd name="T50" fmla="*/ 15 w 37"/>
                <a:gd name="T51" fmla="*/ 0 h 59"/>
                <a:gd name="T52" fmla="*/ 12 w 37"/>
                <a:gd name="T53" fmla="*/ 0 h 59"/>
                <a:gd name="T54" fmla="*/ 9 w 37"/>
                <a:gd name="T55" fmla="*/ 3 h 59"/>
                <a:gd name="T56" fmla="*/ 6 w 37"/>
                <a:gd name="T57" fmla="*/ 7 h 59"/>
                <a:gd name="T58" fmla="*/ 6 w 37"/>
                <a:gd name="T59" fmla="*/ 7 h 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7"/>
                <a:gd name="T91" fmla="*/ 0 h 59"/>
                <a:gd name="T92" fmla="*/ 37 w 37"/>
                <a:gd name="T93" fmla="*/ 59 h 5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7" h="59">
                  <a:moveTo>
                    <a:pt x="6" y="7"/>
                  </a:moveTo>
                  <a:lnTo>
                    <a:pt x="3" y="14"/>
                  </a:lnTo>
                  <a:lnTo>
                    <a:pt x="1" y="23"/>
                  </a:lnTo>
                  <a:lnTo>
                    <a:pt x="0" y="31"/>
                  </a:lnTo>
                  <a:lnTo>
                    <a:pt x="1" y="40"/>
                  </a:lnTo>
                  <a:lnTo>
                    <a:pt x="3" y="43"/>
                  </a:lnTo>
                  <a:lnTo>
                    <a:pt x="4" y="46"/>
                  </a:lnTo>
                  <a:lnTo>
                    <a:pt x="8" y="49"/>
                  </a:lnTo>
                  <a:lnTo>
                    <a:pt x="9" y="52"/>
                  </a:lnTo>
                  <a:lnTo>
                    <a:pt x="12" y="55"/>
                  </a:lnTo>
                  <a:lnTo>
                    <a:pt x="17" y="57"/>
                  </a:lnTo>
                  <a:lnTo>
                    <a:pt x="21" y="59"/>
                  </a:lnTo>
                  <a:lnTo>
                    <a:pt x="26" y="57"/>
                  </a:lnTo>
                  <a:lnTo>
                    <a:pt x="30" y="54"/>
                  </a:lnTo>
                  <a:lnTo>
                    <a:pt x="35" y="48"/>
                  </a:lnTo>
                  <a:lnTo>
                    <a:pt x="37" y="42"/>
                  </a:lnTo>
                  <a:lnTo>
                    <a:pt x="37" y="36"/>
                  </a:lnTo>
                  <a:lnTo>
                    <a:pt x="34" y="31"/>
                  </a:lnTo>
                  <a:lnTo>
                    <a:pt x="29" y="29"/>
                  </a:lnTo>
                  <a:lnTo>
                    <a:pt x="26" y="26"/>
                  </a:lnTo>
                  <a:lnTo>
                    <a:pt x="21" y="23"/>
                  </a:lnTo>
                  <a:lnTo>
                    <a:pt x="18" y="19"/>
                  </a:lnTo>
                  <a:lnTo>
                    <a:pt x="17" y="14"/>
                  </a:lnTo>
                  <a:lnTo>
                    <a:pt x="17" y="10"/>
                  </a:lnTo>
                  <a:lnTo>
                    <a:pt x="17" y="5"/>
                  </a:lnTo>
                  <a:lnTo>
                    <a:pt x="15" y="0"/>
                  </a:lnTo>
                  <a:lnTo>
                    <a:pt x="12" y="0"/>
                  </a:lnTo>
                  <a:lnTo>
                    <a:pt x="9" y="3"/>
                  </a:ln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2" name="Freeform 63"/>
            <p:cNvSpPr>
              <a:spLocks/>
            </p:cNvSpPr>
            <p:nvPr/>
          </p:nvSpPr>
          <p:spPr bwMode="auto">
            <a:xfrm>
              <a:off x="5226" y="2954"/>
              <a:ext cx="20" cy="977"/>
            </a:xfrm>
            <a:custGeom>
              <a:avLst/>
              <a:gdLst>
                <a:gd name="T0" fmla="*/ 14 w 42"/>
                <a:gd name="T1" fmla="*/ 9 h 1954"/>
                <a:gd name="T2" fmla="*/ 8 w 42"/>
                <a:gd name="T3" fmla="*/ 272 h 1954"/>
                <a:gd name="T4" fmla="*/ 5 w 42"/>
                <a:gd name="T5" fmla="*/ 537 h 1954"/>
                <a:gd name="T6" fmla="*/ 4 w 42"/>
                <a:gd name="T7" fmla="*/ 800 h 1954"/>
                <a:gd name="T8" fmla="*/ 4 w 42"/>
                <a:gd name="T9" fmla="*/ 1064 h 1954"/>
                <a:gd name="T10" fmla="*/ 2 w 42"/>
                <a:gd name="T11" fmla="*/ 1284 h 1954"/>
                <a:gd name="T12" fmla="*/ 0 w 42"/>
                <a:gd name="T13" fmla="*/ 1505 h 1954"/>
                <a:gd name="T14" fmla="*/ 0 w 42"/>
                <a:gd name="T15" fmla="*/ 1726 h 1954"/>
                <a:gd name="T16" fmla="*/ 7 w 42"/>
                <a:gd name="T17" fmla="*/ 1947 h 1954"/>
                <a:gd name="T18" fmla="*/ 11 w 42"/>
                <a:gd name="T19" fmla="*/ 1954 h 1954"/>
                <a:gd name="T20" fmla="*/ 19 w 42"/>
                <a:gd name="T21" fmla="*/ 1953 h 1954"/>
                <a:gd name="T22" fmla="*/ 26 w 42"/>
                <a:gd name="T23" fmla="*/ 1947 h 1954"/>
                <a:gd name="T24" fmla="*/ 30 w 42"/>
                <a:gd name="T25" fmla="*/ 1937 h 1954"/>
                <a:gd name="T26" fmla="*/ 40 w 42"/>
                <a:gd name="T27" fmla="*/ 1720 h 1954"/>
                <a:gd name="T28" fmla="*/ 42 w 42"/>
                <a:gd name="T29" fmla="*/ 1500 h 1954"/>
                <a:gd name="T30" fmla="*/ 37 w 42"/>
                <a:gd name="T31" fmla="*/ 1281 h 1954"/>
                <a:gd name="T32" fmla="*/ 34 w 42"/>
                <a:gd name="T33" fmla="*/ 1064 h 1954"/>
                <a:gd name="T34" fmla="*/ 30 w 42"/>
                <a:gd name="T35" fmla="*/ 798 h 1954"/>
                <a:gd name="T36" fmla="*/ 26 w 42"/>
                <a:gd name="T37" fmla="*/ 534 h 1954"/>
                <a:gd name="T38" fmla="*/ 25 w 42"/>
                <a:gd name="T39" fmla="*/ 269 h 1954"/>
                <a:gd name="T40" fmla="*/ 23 w 42"/>
                <a:gd name="T41" fmla="*/ 3 h 1954"/>
                <a:gd name="T42" fmla="*/ 22 w 42"/>
                <a:gd name="T43" fmla="*/ 0 h 1954"/>
                <a:gd name="T44" fmla="*/ 19 w 42"/>
                <a:gd name="T45" fmla="*/ 1 h 1954"/>
                <a:gd name="T46" fmla="*/ 16 w 42"/>
                <a:gd name="T47" fmla="*/ 5 h 1954"/>
                <a:gd name="T48" fmla="*/ 14 w 42"/>
                <a:gd name="T49" fmla="*/ 9 h 1954"/>
                <a:gd name="T50" fmla="*/ 14 w 42"/>
                <a:gd name="T51" fmla="*/ 9 h 195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2"/>
                <a:gd name="T79" fmla="*/ 0 h 1954"/>
                <a:gd name="T80" fmla="*/ 42 w 42"/>
                <a:gd name="T81" fmla="*/ 1954 h 195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2" h="1954">
                  <a:moveTo>
                    <a:pt x="14" y="9"/>
                  </a:moveTo>
                  <a:lnTo>
                    <a:pt x="8" y="272"/>
                  </a:lnTo>
                  <a:lnTo>
                    <a:pt x="5" y="537"/>
                  </a:lnTo>
                  <a:lnTo>
                    <a:pt x="4" y="800"/>
                  </a:lnTo>
                  <a:lnTo>
                    <a:pt x="4" y="1064"/>
                  </a:lnTo>
                  <a:lnTo>
                    <a:pt x="2" y="1284"/>
                  </a:lnTo>
                  <a:lnTo>
                    <a:pt x="0" y="1505"/>
                  </a:lnTo>
                  <a:lnTo>
                    <a:pt x="0" y="1726"/>
                  </a:lnTo>
                  <a:lnTo>
                    <a:pt x="7" y="1947"/>
                  </a:lnTo>
                  <a:lnTo>
                    <a:pt x="11" y="1954"/>
                  </a:lnTo>
                  <a:lnTo>
                    <a:pt x="19" y="1953"/>
                  </a:lnTo>
                  <a:lnTo>
                    <a:pt x="26" y="1947"/>
                  </a:lnTo>
                  <a:lnTo>
                    <a:pt x="30" y="1937"/>
                  </a:lnTo>
                  <a:lnTo>
                    <a:pt x="40" y="1720"/>
                  </a:lnTo>
                  <a:lnTo>
                    <a:pt x="42" y="1500"/>
                  </a:lnTo>
                  <a:lnTo>
                    <a:pt x="37" y="1281"/>
                  </a:lnTo>
                  <a:lnTo>
                    <a:pt x="34" y="1064"/>
                  </a:lnTo>
                  <a:lnTo>
                    <a:pt x="30" y="798"/>
                  </a:lnTo>
                  <a:lnTo>
                    <a:pt x="26" y="534"/>
                  </a:lnTo>
                  <a:lnTo>
                    <a:pt x="25" y="269"/>
                  </a:lnTo>
                  <a:lnTo>
                    <a:pt x="23" y="3"/>
                  </a:lnTo>
                  <a:lnTo>
                    <a:pt x="22" y="0"/>
                  </a:lnTo>
                  <a:lnTo>
                    <a:pt x="19" y="1"/>
                  </a:lnTo>
                  <a:lnTo>
                    <a:pt x="16" y="5"/>
                  </a:lnTo>
                  <a:lnTo>
                    <a:pt x="14"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3" name="Freeform 64"/>
            <p:cNvSpPr>
              <a:spLocks/>
            </p:cNvSpPr>
            <p:nvPr/>
          </p:nvSpPr>
          <p:spPr bwMode="auto">
            <a:xfrm>
              <a:off x="5045" y="3285"/>
              <a:ext cx="26" cy="39"/>
            </a:xfrm>
            <a:custGeom>
              <a:avLst/>
              <a:gdLst>
                <a:gd name="T0" fmla="*/ 3 w 52"/>
                <a:gd name="T1" fmla="*/ 20 h 78"/>
                <a:gd name="T2" fmla="*/ 1 w 52"/>
                <a:gd name="T3" fmla="*/ 26 h 78"/>
                <a:gd name="T4" fmla="*/ 1 w 52"/>
                <a:gd name="T5" fmla="*/ 31 h 78"/>
                <a:gd name="T6" fmla="*/ 0 w 52"/>
                <a:gd name="T7" fmla="*/ 37 h 78"/>
                <a:gd name="T8" fmla="*/ 0 w 52"/>
                <a:gd name="T9" fmla="*/ 43 h 78"/>
                <a:gd name="T10" fmla="*/ 0 w 52"/>
                <a:gd name="T11" fmla="*/ 49 h 78"/>
                <a:gd name="T12" fmla="*/ 0 w 52"/>
                <a:gd name="T13" fmla="*/ 57 h 78"/>
                <a:gd name="T14" fmla="*/ 0 w 52"/>
                <a:gd name="T15" fmla="*/ 63 h 78"/>
                <a:gd name="T16" fmla="*/ 1 w 52"/>
                <a:gd name="T17" fmla="*/ 69 h 78"/>
                <a:gd name="T18" fmla="*/ 6 w 52"/>
                <a:gd name="T19" fmla="*/ 75 h 78"/>
                <a:gd name="T20" fmla="*/ 12 w 52"/>
                <a:gd name="T21" fmla="*/ 78 h 78"/>
                <a:gd name="T22" fmla="*/ 20 w 52"/>
                <a:gd name="T23" fmla="*/ 78 h 78"/>
                <a:gd name="T24" fmla="*/ 26 w 52"/>
                <a:gd name="T25" fmla="*/ 77 h 78"/>
                <a:gd name="T26" fmla="*/ 36 w 52"/>
                <a:gd name="T27" fmla="*/ 72 h 78"/>
                <a:gd name="T28" fmla="*/ 44 w 52"/>
                <a:gd name="T29" fmla="*/ 64 h 78"/>
                <a:gd name="T30" fmla="*/ 50 w 52"/>
                <a:gd name="T31" fmla="*/ 55 h 78"/>
                <a:gd name="T32" fmla="*/ 52 w 52"/>
                <a:gd name="T33" fmla="*/ 44 h 78"/>
                <a:gd name="T34" fmla="*/ 50 w 52"/>
                <a:gd name="T35" fmla="*/ 34 h 78"/>
                <a:gd name="T36" fmla="*/ 47 w 52"/>
                <a:gd name="T37" fmla="*/ 25 h 78"/>
                <a:gd name="T38" fmla="*/ 41 w 52"/>
                <a:gd name="T39" fmla="*/ 15 h 78"/>
                <a:gd name="T40" fmla="*/ 36 w 52"/>
                <a:gd name="T41" fmla="*/ 6 h 78"/>
                <a:gd name="T42" fmla="*/ 33 w 52"/>
                <a:gd name="T43" fmla="*/ 2 h 78"/>
                <a:gd name="T44" fmla="*/ 30 w 52"/>
                <a:gd name="T45" fmla="*/ 0 h 78"/>
                <a:gd name="T46" fmla="*/ 24 w 52"/>
                <a:gd name="T47" fmla="*/ 0 h 78"/>
                <a:gd name="T48" fmla="*/ 20 w 52"/>
                <a:gd name="T49" fmla="*/ 2 h 78"/>
                <a:gd name="T50" fmla="*/ 13 w 52"/>
                <a:gd name="T51" fmla="*/ 5 h 78"/>
                <a:gd name="T52" fmla="*/ 9 w 52"/>
                <a:gd name="T53" fmla="*/ 8 h 78"/>
                <a:gd name="T54" fmla="*/ 4 w 52"/>
                <a:gd name="T55" fmla="*/ 14 h 78"/>
                <a:gd name="T56" fmla="*/ 3 w 52"/>
                <a:gd name="T57" fmla="*/ 20 h 78"/>
                <a:gd name="T58" fmla="*/ 3 w 52"/>
                <a:gd name="T59" fmla="*/ 20 h 7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2"/>
                <a:gd name="T91" fmla="*/ 0 h 78"/>
                <a:gd name="T92" fmla="*/ 52 w 52"/>
                <a:gd name="T93" fmla="*/ 78 h 7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2" h="78">
                  <a:moveTo>
                    <a:pt x="3" y="20"/>
                  </a:moveTo>
                  <a:lnTo>
                    <a:pt x="1" y="26"/>
                  </a:lnTo>
                  <a:lnTo>
                    <a:pt x="1" y="31"/>
                  </a:lnTo>
                  <a:lnTo>
                    <a:pt x="0" y="37"/>
                  </a:lnTo>
                  <a:lnTo>
                    <a:pt x="0" y="43"/>
                  </a:lnTo>
                  <a:lnTo>
                    <a:pt x="0" y="49"/>
                  </a:lnTo>
                  <a:lnTo>
                    <a:pt x="0" y="57"/>
                  </a:lnTo>
                  <a:lnTo>
                    <a:pt x="0" y="63"/>
                  </a:lnTo>
                  <a:lnTo>
                    <a:pt x="1" y="69"/>
                  </a:lnTo>
                  <a:lnTo>
                    <a:pt x="6" y="75"/>
                  </a:lnTo>
                  <a:lnTo>
                    <a:pt x="12" y="78"/>
                  </a:lnTo>
                  <a:lnTo>
                    <a:pt x="20" y="78"/>
                  </a:lnTo>
                  <a:lnTo>
                    <a:pt x="26" y="77"/>
                  </a:lnTo>
                  <a:lnTo>
                    <a:pt x="36" y="72"/>
                  </a:lnTo>
                  <a:lnTo>
                    <a:pt x="44" y="64"/>
                  </a:lnTo>
                  <a:lnTo>
                    <a:pt x="50" y="55"/>
                  </a:lnTo>
                  <a:lnTo>
                    <a:pt x="52" y="44"/>
                  </a:lnTo>
                  <a:lnTo>
                    <a:pt x="50" y="34"/>
                  </a:lnTo>
                  <a:lnTo>
                    <a:pt x="47" y="25"/>
                  </a:lnTo>
                  <a:lnTo>
                    <a:pt x="41" y="15"/>
                  </a:lnTo>
                  <a:lnTo>
                    <a:pt x="36" y="6"/>
                  </a:lnTo>
                  <a:lnTo>
                    <a:pt x="33" y="2"/>
                  </a:lnTo>
                  <a:lnTo>
                    <a:pt x="30" y="0"/>
                  </a:lnTo>
                  <a:lnTo>
                    <a:pt x="24" y="0"/>
                  </a:lnTo>
                  <a:lnTo>
                    <a:pt x="20" y="2"/>
                  </a:lnTo>
                  <a:lnTo>
                    <a:pt x="13" y="5"/>
                  </a:lnTo>
                  <a:lnTo>
                    <a:pt x="9" y="8"/>
                  </a:lnTo>
                  <a:lnTo>
                    <a:pt x="4" y="14"/>
                  </a:lnTo>
                  <a:lnTo>
                    <a:pt x="3"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4" name="Freeform 65"/>
            <p:cNvSpPr>
              <a:spLocks/>
            </p:cNvSpPr>
            <p:nvPr/>
          </p:nvSpPr>
          <p:spPr bwMode="auto">
            <a:xfrm>
              <a:off x="5048" y="3741"/>
              <a:ext cx="173" cy="15"/>
            </a:xfrm>
            <a:custGeom>
              <a:avLst/>
              <a:gdLst>
                <a:gd name="T0" fmla="*/ 1 w 345"/>
                <a:gd name="T1" fmla="*/ 14 h 29"/>
                <a:gd name="T2" fmla="*/ 23 w 345"/>
                <a:gd name="T3" fmla="*/ 15 h 29"/>
                <a:gd name="T4" fmla="*/ 43 w 345"/>
                <a:gd name="T5" fmla="*/ 17 h 29"/>
                <a:gd name="T6" fmla="*/ 64 w 345"/>
                <a:gd name="T7" fmla="*/ 18 h 29"/>
                <a:gd name="T8" fmla="*/ 84 w 345"/>
                <a:gd name="T9" fmla="*/ 20 h 29"/>
                <a:gd name="T10" fmla="*/ 105 w 345"/>
                <a:gd name="T11" fmla="*/ 20 h 29"/>
                <a:gd name="T12" fmla="*/ 125 w 345"/>
                <a:gd name="T13" fmla="*/ 21 h 29"/>
                <a:gd name="T14" fmla="*/ 147 w 345"/>
                <a:gd name="T15" fmla="*/ 23 h 29"/>
                <a:gd name="T16" fmla="*/ 166 w 345"/>
                <a:gd name="T17" fmla="*/ 23 h 29"/>
                <a:gd name="T18" fmla="*/ 188 w 345"/>
                <a:gd name="T19" fmla="*/ 24 h 29"/>
                <a:gd name="T20" fmla="*/ 208 w 345"/>
                <a:gd name="T21" fmla="*/ 26 h 29"/>
                <a:gd name="T22" fmla="*/ 229 w 345"/>
                <a:gd name="T23" fmla="*/ 26 h 29"/>
                <a:gd name="T24" fmla="*/ 249 w 345"/>
                <a:gd name="T25" fmla="*/ 27 h 29"/>
                <a:gd name="T26" fmla="*/ 270 w 345"/>
                <a:gd name="T27" fmla="*/ 27 h 29"/>
                <a:gd name="T28" fmla="*/ 290 w 345"/>
                <a:gd name="T29" fmla="*/ 27 h 29"/>
                <a:gd name="T30" fmla="*/ 312 w 345"/>
                <a:gd name="T31" fmla="*/ 29 h 29"/>
                <a:gd name="T32" fmla="*/ 332 w 345"/>
                <a:gd name="T33" fmla="*/ 29 h 29"/>
                <a:gd name="T34" fmla="*/ 338 w 345"/>
                <a:gd name="T35" fmla="*/ 26 h 29"/>
                <a:gd name="T36" fmla="*/ 342 w 345"/>
                <a:gd name="T37" fmla="*/ 21 h 29"/>
                <a:gd name="T38" fmla="*/ 345 w 345"/>
                <a:gd name="T39" fmla="*/ 15 h 29"/>
                <a:gd name="T40" fmla="*/ 341 w 345"/>
                <a:gd name="T41" fmla="*/ 12 h 29"/>
                <a:gd name="T42" fmla="*/ 321 w 345"/>
                <a:gd name="T43" fmla="*/ 9 h 29"/>
                <a:gd name="T44" fmla="*/ 299 w 345"/>
                <a:gd name="T45" fmla="*/ 6 h 29"/>
                <a:gd name="T46" fmla="*/ 280 w 345"/>
                <a:gd name="T47" fmla="*/ 5 h 29"/>
                <a:gd name="T48" fmla="*/ 258 w 345"/>
                <a:gd name="T49" fmla="*/ 3 h 29"/>
                <a:gd name="T50" fmla="*/ 238 w 345"/>
                <a:gd name="T51" fmla="*/ 1 h 29"/>
                <a:gd name="T52" fmla="*/ 217 w 345"/>
                <a:gd name="T53" fmla="*/ 0 h 29"/>
                <a:gd name="T54" fmla="*/ 195 w 345"/>
                <a:gd name="T55" fmla="*/ 0 h 29"/>
                <a:gd name="T56" fmla="*/ 174 w 345"/>
                <a:gd name="T57" fmla="*/ 0 h 29"/>
                <a:gd name="T58" fmla="*/ 153 w 345"/>
                <a:gd name="T59" fmla="*/ 0 h 29"/>
                <a:gd name="T60" fmla="*/ 131 w 345"/>
                <a:gd name="T61" fmla="*/ 0 h 29"/>
                <a:gd name="T62" fmla="*/ 111 w 345"/>
                <a:gd name="T63" fmla="*/ 1 h 29"/>
                <a:gd name="T64" fmla="*/ 90 w 345"/>
                <a:gd name="T65" fmla="*/ 1 h 29"/>
                <a:gd name="T66" fmla="*/ 69 w 345"/>
                <a:gd name="T67" fmla="*/ 3 h 29"/>
                <a:gd name="T68" fmla="*/ 47 w 345"/>
                <a:gd name="T69" fmla="*/ 5 h 29"/>
                <a:gd name="T70" fmla="*/ 27 w 345"/>
                <a:gd name="T71" fmla="*/ 5 h 29"/>
                <a:gd name="T72" fmla="*/ 6 w 345"/>
                <a:gd name="T73" fmla="*/ 6 h 29"/>
                <a:gd name="T74" fmla="*/ 3 w 345"/>
                <a:gd name="T75" fmla="*/ 8 h 29"/>
                <a:gd name="T76" fmla="*/ 0 w 345"/>
                <a:gd name="T77" fmla="*/ 9 h 29"/>
                <a:gd name="T78" fmla="*/ 0 w 345"/>
                <a:gd name="T79" fmla="*/ 12 h 29"/>
                <a:gd name="T80" fmla="*/ 1 w 345"/>
                <a:gd name="T81" fmla="*/ 14 h 29"/>
                <a:gd name="T82" fmla="*/ 1 w 345"/>
                <a:gd name="T83" fmla="*/ 14 h 2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5"/>
                <a:gd name="T127" fmla="*/ 0 h 29"/>
                <a:gd name="T128" fmla="*/ 345 w 345"/>
                <a:gd name="T129" fmla="*/ 29 h 2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5" h="29">
                  <a:moveTo>
                    <a:pt x="1" y="14"/>
                  </a:moveTo>
                  <a:lnTo>
                    <a:pt x="23" y="15"/>
                  </a:lnTo>
                  <a:lnTo>
                    <a:pt x="43" y="17"/>
                  </a:lnTo>
                  <a:lnTo>
                    <a:pt x="64" y="18"/>
                  </a:lnTo>
                  <a:lnTo>
                    <a:pt x="84" y="20"/>
                  </a:lnTo>
                  <a:lnTo>
                    <a:pt x="105" y="20"/>
                  </a:lnTo>
                  <a:lnTo>
                    <a:pt x="125" y="21"/>
                  </a:lnTo>
                  <a:lnTo>
                    <a:pt x="147" y="23"/>
                  </a:lnTo>
                  <a:lnTo>
                    <a:pt x="166" y="23"/>
                  </a:lnTo>
                  <a:lnTo>
                    <a:pt x="188" y="24"/>
                  </a:lnTo>
                  <a:lnTo>
                    <a:pt x="208" y="26"/>
                  </a:lnTo>
                  <a:lnTo>
                    <a:pt x="229" y="26"/>
                  </a:lnTo>
                  <a:lnTo>
                    <a:pt x="249" y="27"/>
                  </a:lnTo>
                  <a:lnTo>
                    <a:pt x="270" y="27"/>
                  </a:lnTo>
                  <a:lnTo>
                    <a:pt x="290" y="27"/>
                  </a:lnTo>
                  <a:lnTo>
                    <a:pt x="312" y="29"/>
                  </a:lnTo>
                  <a:lnTo>
                    <a:pt x="332" y="29"/>
                  </a:lnTo>
                  <a:lnTo>
                    <a:pt x="338" y="26"/>
                  </a:lnTo>
                  <a:lnTo>
                    <a:pt x="342" y="21"/>
                  </a:lnTo>
                  <a:lnTo>
                    <a:pt x="345" y="15"/>
                  </a:lnTo>
                  <a:lnTo>
                    <a:pt x="341" y="12"/>
                  </a:lnTo>
                  <a:lnTo>
                    <a:pt x="321" y="9"/>
                  </a:lnTo>
                  <a:lnTo>
                    <a:pt x="299" y="6"/>
                  </a:lnTo>
                  <a:lnTo>
                    <a:pt x="280" y="5"/>
                  </a:lnTo>
                  <a:lnTo>
                    <a:pt x="258" y="3"/>
                  </a:lnTo>
                  <a:lnTo>
                    <a:pt x="238" y="1"/>
                  </a:lnTo>
                  <a:lnTo>
                    <a:pt x="217" y="0"/>
                  </a:lnTo>
                  <a:lnTo>
                    <a:pt x="195" y="0"/>
                  </a:lnTo>
                  <a:lnTo>
                    <a:pt x="174" y="0"/>
                  </a:lnTo>
                  <a:lnTo>
                    <a:pt x="153" y="0"/>
                  </a:lnTo>
                  <a:lnTo>
                    <a:pt x="131" y="0"/>
                  </a:lnTo>
                  <a:lnTo>
                    <a:pt x="111" y="1"/>
                  </a:lnTo>
                  <a:lnTo>
                    <a:pt x="90" y="1"/>
                  </a:lnTo>
                  <a:lnTo>
                    <a:pt x="69" y="3"/>
                  </a:lnTo>
                  <a:lnTo>
                    <a:pt x="47" y="5"/>
                  </a:lnTo>
                  <a:lnTo>
                    <a:pt x="27" y="5"/>
                  </a:lnTo>
                  <a:lnTo>
                    <a:pt x="6" y="6"/>
                  </a:lnTo>
                  <a:lnTo>
                    <a:pt x="3" y="8"/>
                  </a:lnTo>
                  <a:lnTo>
                    <a:pt x="0" y="9"/>
                  </a:lnTo>
                  <a:lnTo>
                    <a:pt x="0" y="12"/>
                  </a:lnTo>
                  <a:lnTo>
                    <a:pt x="1"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5" name="Freeform 66"/>
            <p:cNvSpPr>
              <a:spLocks/>
            </p:cNvSpPr>
            <p:nvPr/>
          </p:nvSpPr>
          <p:spPr bwMode="auto">
            <a:xfrm>
              <a:off x="5056" y="3725"/>
              <a:ext cx="179" cy="15"/>
            </a:xfrm>
            <a:custGeom>
              <a:avLst/>
              <a:gdLst>
                <a:gd name="T0" fmla="*/ 3 w 358"/>
                <a:gd name="T1" fmla="*/ 16 h 31"/>
                <a:gd name="T2" fmla="*/ 25 w 358"/>
                <a:gd name="T3" fmla="*/ 16 h 31"/>
                <a:gd name="T4" fmla="*/ 46 w 358"/>
                <a:gd name="T5" fmla="*/ 16 h 31"/>
                <a:gd name="T6" fmla="*/ 67 w 358"/>
                <a:gd name="T7" fmla="*/ 16 h 31"/>
                <a:gd name="T8" fmla="*/ 89 w 358"/>
                <a:gd name="T9" fmla="*/ 17 h 31"/>
                <a:gd name="T10" fmla="*/ 110 w 358"/>
                <a:gd name="T11" fmla="*/ 20 h 31"/>
                <a:gd name="T12" fmla="*/ 132 w 358"/>
                <a:gd name="T13" fmla="*/ 22 h 31"/>
                <a:gd name="T14" fmla="*/ 153 w 358"/>
                <a:gd name="T15" fmla="*/ 23 h 31"/>
                <a:gd name="T16" fmla="*/ 174 w 358"/>
                <a:gd name="T17" fmla="*/ 25 h 31"/>
                <a:gd name="T18" fmla="*/ 196 w 358"/>
                <a:gd name="T19" fmla="*/ 28 h 31"/>
                <a:gd name="T20" fmla="*/ 217 w 358"/>
                <a:gd name="T21" fmla="*/ 29 h 31"/>
                <a:gd name="T22" fmla="*/ 239 w 358"/>
                <a:gd name="T23" fmla="*/ 31 h 31"/>
                <a:gd name="T24" fmla="*/ 260 w 358"/>
                <a:gd name="T25" fmla="*/ 31 h 31"/>
                <a:gd name="T26" fmla="*/ 281 w 358"/>
                <a:gd name="T27" fmla="*/ 31 h 31"/>
                <a:gd name="T28" fmla="*/ 301 w 358"/>
                <a:gd name="T29" fmla="*/ 31 h 31"/>
                <a:gd name="T30" fmla="*/ 323 w 358"/>
                <a:gd name="T31" fmla="*/ 29 h 31"/>
                <a:gd name="T32" fmla="*/ 344 w 358"/>
                <a:gd name="T33" fmla="*/ 26 h 31"/>
                <a:gd name="T34" fmla="*/ 350 w 358"/>
                <a:gd name="T35" fmla="*/ 23 h 31"/>
                <a:gd name="T36" fmla="*/ 356 w 358"/>
                <a:gd name="T37" fmla="*/ 17 h 31"/>
                <a:gd name="T38" fmla="*/ 358 w 358"/>
                <a:gd name="T39" fmla="*/ 9 h 31"/>
                <a:gd name="T40" fmla="*/ 353 w 358"/>
                <a:gd name="T41" fmla="*/ 6 h 31"/>
                <a:gd name="T42" fmla="*/ 330 w 358"/>
                <a:gd name="T43" fmla="*/ 3 h 31"/>
                <a:gd name="T44" fmla="*/ 307 w 358"/>
                <a:gd name="T45" fmla="*/ 2 h 31"/>
                <a:gd name="T46" fmla="*/ 284 w 358"/>
                <a:gd name="T47" fmla="*/ 2 h 31"/>
                <a:gd name="T48" fmla="*/ 262 w 358"/>
                <a:gd name="T49" fmla="*/ 0 h 31"/>
                <a:gd name="T50" fmla="*/ 239 w 358"/>
                <a:gd name="T51" fmla="*/ 2 h 31"/>
                <a:gd name="T52" fmla="*/ 216 w 358"/>
                <a:gd name="T53" fmla="*/ 2 h 31"/>
                <a:gd name="T54" fmla="*/ 193 w 358"/>
                <a:gd name="T55" fmla="*/ 0 h 31"/>
                <a:gd name="T56" fmla="*/ 170 w 358"/>
                <a:gd name="T57" fmla="*/ 0 h 31"/>
                <a:gd name="T58" fmla="*/ 150 w 358"/>
                <a:gd name="T59" fmla="*/ 0 h 31"/>
                <a:gd name="T60" fmla="*/ 129 w 358"/>
                <a:gd name="T61" fmla="*/ 0 h 31"/>
                <a:gd name="T62" fmla="*/ 109 w 358"/>
                <a:gd name="T63" fmla="*/ 0 h 31"/>
                <a:gd name="T64" fmla="*/ 89 w 358"/>
                <a:gd name="T65" fmla="*/ 0 h 31"/>
                <a:gd name="T66" fmla="*/ 67 w 358"/>
                <a:gd name="T67" fmla="*/ 2 h 31"/>
                <a:gd name="T68" fmla="*/ 47 w 358"/>
                <a:gd name="T69" fmla="*/ 3 h 31"/>
                <a:gd name="T70" fmla="*/ 28 w 358"/>
                <a:gd name="T71" fmla="*/ 5 h 31"/>
                <a:gd name="T72" fmla="*/ 8 w 358"/>
                <a:gd name="T73" fmla="*/ 6 h 31"/>
                <a:gd name="T74" fmla="*/ 5 w 358"/>
                <a:gd name="T75" fmla="*/ 8 h 31"/>
                <a:gd name="T76" fmla="*/ 2 w 358"/>
                <a:gd name="T77" fmla="*/ 11 h 31"/>
                <a:gd name="T78" fmla="*/ 0 w 358"/>
                <a:gd name="T79" fmla="*/ 14 h 31"/>
                <a:gd name="T80" fmla="*/ 3 w 358"/>
                <a:gd name="T81" fmla="*/ 16 h 31"/>
                <a:gd name="T82" fmla="*/ 3 w 358"/>
                <a:gd name="T83" fmla="*/ 16 h 3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58"/>
                <a:gd name="T127" fmla="*/ 0 h 31"/>
                <a:gd name="T128" fmla="*/ 358 w 358"/>
                <a:gd name="T129" fmla="*/ 31 h 31"/>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58" h="31">
                  <a:moveTo>
                    <a:pt x="3" y="16"/>
                  </a:moveTo>
                  <a:lnTo>
                    <a:pt x="25" y="16"/>
                  </a:lnTo>
                  <a:lnTo>
                    <a:pt x="46" y="16"/>
                  </a:lnTo>
                  <a:lnTo>
                    <a:pt x="67" y="16"/>
                  </a:lnTo>
                  <a:lnTo>
                    <a:pt x="89" y="17"/>
                  </a:lnTo>
                  <a:lnTo>
                    <a:pt x="110" y="20"/>
                  </a:lnTo>
                  <a:lnTo>
                    <a:pt x="132" y="22"/>
                  </a:lnTo>
                  <a:lnTo>
                    <a:pt x="153" y="23"/>
                  </a:lnTo>
                  <a:lnTo>
                    <a:pt x="174" y="25"/>
                  </a:lnTo>
                  <a:lnTo>
                    <a:pt x="196" y="28"/>
                  </a:lnTo>
                  <a:lnTo>
                    <a:pt x="217" y="29"/>
                  </a:lnTo>
                  <a:lnTo>
                    <a:pt x="239" y="31"/>
                  </a:lnTo>
                  <a:lnTo>
                    <a:pt x="260" y="31"/>
                  </a:lnTo>
                  <a:lnTo>
                    <a:pt x="281" y="31"/>
                  </a:lnTo>
                  <a:lnTo>
                    <a:pt x="301" y="31"/>
                  </a:lnTo>
                  <a:lnTo>
                    <a:pt x="323" y="29"/>
                  </a:lnTo>
                  <a:lnTo>
                    <a:pt x="344" y="26"/>
                  </a:lnTo>
                  <a:lnTo>
                    <a:pt x="350" y="23"/>
                  </a:lnTo>
                  <a:lnTo>
                    <a:pt x="356" y="17"/>
                  </a:lnTo>
                  <a:lnTo>
                    <a:pt x="358" y="9"/>
                  </a:lnTo>
                  <a:lnTo>
                    <a:pt x="353" y="6"/>
                  </a:lnTo>
                  <a:lnTo>
                    <a:pt x="330" y="3"/>
                  </a:lnTo>
                  <a:lnTo>
                    <a:pt x="307" y="2"/>
                  </a:lnTo>
                  <a:lnTo>
                    <a:pt x="284" y="2"/>
                  </a:lnTo>
                  <a:lnTo>
                    <a:pt x="262" y="0"/>
                  </a:lnTo>
                  <a:lnTo>
                    <a:pt x="239" y="2"/>
                  </a:lnTo>
                  <a:lnTo>
                    <a:pt x="216" y="2"/>
                  </a:lnTo>
                  <a:lnTo>
                    <a:pt x="193" y="0"/>
                  </a:lnTo>
                  <a:lnTo>
                    <a:pt x="170" y="0"/>
                  </a:lnTo>
                  <a:lnTo>
                    <a:pt x="150" y="0"/>
                  </a:lnTo>
                  <a:lnTo>
                    <a:pt x="129" y="0"/>
                  </a:lnTo>
                  <a:lnTo>
                    <a:pt x="109" y="0"/>
                  </a:lnTo>
                  <a:lnTo>
                    <a:pt x="89" y="0"/>
                  </a:lnTo>
                  <a:lnTo>
                    <a:pt x="67" y="2"/>
                  </a:lnTo>
                  <a:lnTo>
                    <a:pt x="47" y="3"/>
                  </a:lnTo>
                  <a:lnTo>
                    <a:pt x="28" y="5"/>
                  </a:lnTo>
                  <a:lnTo>
                    <a:pt x="8" y="6"/>
                  </a:lnTo>
                  <a:lnTo>
                    <a:pt x="5" y="8"/>
                  </a:lnTo>
                  <a:lnTo>
                    <a:pt x="2" y="11"/>
                  </a:lnTo>
                  <a:lnTo>
                    <a:pt x="0" y="14"/>
                  </a:lnTo>
                  <a:lnTo>
                    <a:pt x="3"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6" name="Freeform 67"/>
            <p:cNvSpPr>
              <a:spLocks/>
            </p:cNvSpPr>
            <p:nvPr/>
          </p:nvSpPr>
          <p:spPr bwMode="auto">
            <a:xfrm>
              <a:off x="5368" y="3738"/>
              <a:ext cx="148" cy="19"/>
            </a:xfrm>
            <a:custGeom>
              <a:avLst/>
              <a:gdLst>
                <a:gd name="T0" fmla="*/ 3 w 296"/>
                <a:gd name="T1" fmla="*/ 22 h 39"/>
                <a:gd name="T2" fmla="*/ 20 w 296"/>
                <a:gd name="T3" fmla="*/ 23 h 39"/>
                <a:gd name="T4" fmla="*/ 38 w 296"/>
                <a:gd name="T5" fmla="*/ 25 h 39"/>
                <a:gd name="T6" fmla="*/ 55 w 296"/>
                <a:gd name="T7" fmla="*/ 26 h 39"/>
                <a:gd name="T8" fmla="*/ 73 w 296"/>
                <a:gd name="T9" fmla="*/ 28 h 39"/>
                <a:gd name="T10" fmla="*/ 90 w 296"/>
                <a:gd name="T11" fmla="*/ 28 h 39"/>
                <a:gd name="T12" fmla="*/ 108 w 296"/>
                <a:gd name="T13" fmla="*/ 29 h 39"/>
                <a:gd name="T14" fmla="*/ 125 w 296"/>
                <a:gd name="T15" fmla="*/ 31 h 39"/>
                <a:gd name="T16" fmla="*/ 144 w 296"/>
                <a:gd name="T17" fmla="*/ 32 h 39"/>
                <a:gd name="T18" fmla="*/ 162 w 296"/>
                <a:gd name="T19" fmla="*/ 32 h 39"/>
                <a:gd name="T20" fmla="*/ 179 w 296"/>
                <a:gd name="T21" fmla="*/ 34 h 39"/>
                <a:gd name="T22" fmla="*/ 197 w 296"/>
                <a:gd name="T23" fmla="*/ 35 h 39"/>
                <a:gd name="T24" fmla="*/ 214 w 296"/>
                <a:gd name="T25" fmla="*/ 35 h 39"/>
                <a:gd name="T26" fmla="*/ 232 w 296"/>
                <a:gd name="T27" fmla="*/ 37 h 39"/>
                <a:gd name="T28" fmla="*/ 249 w 296"/>
                <a:gd name="T29" fmla="*/ 37 h 39"/>
                <a:gd name="T30" fmla="*/ 267 w 296"/>
                <a:gd name="T31" fmla="*/ 39 h 39"/>
                <a:gd name="T32" fmla="*/ 284 w 296"/>
                <a:gd name="T33" fmla="*/ 39 h 39"/>
                <a:gd name="T34" fmla="*/ 290 w 296"/>
                <a:gd name="T35" fmla="*/ 35 h 39"/>
                <a:gd name="T36" fmla="*/ 296 w 296"/>
                <a:gd name="T37" fmla="*/ 29 h 39"/>
                <a:gd name="T38" fmla="*/ 296 w 296"/>
                <a:gd name="T39" fmla="*/ 22 h 39"/>
                <a:gd name="T40" fmla="*/ 293 w 296"/>
                <a:gd name="T41" fmla="*/ 19 h 39"/>
                <a:gd name="T42" fmla="*/ 277 w 296"/>
                <a:gd name="T43" fmla="*/ 16 h 39"/>
                <a:gd name="T44" fmla="*/ 258 w 296"/>
                <a:gd name="T45" fmla="*/ 13 h 39"/>
                <a:gd name="T46" fmla="*/ 240 w 296"/>
                <a:gd name="T47" fmla="*/ 9 h 39"/>
                <a:gd name="T48" fmla="*/ 223 w 296"/>
                <a:gd name="T49" fmla="*/ 8 h 39"/>
                <a:gd name="T50" fmla="*/ 205 w 296"/>
                <a:gd name="T51" fmla="*/ 6 h 39"/>
                <a:gd name="T52" fmla="*/ 188 w 296"/>
                <a:gd name="T53" fmla="*/ 5 h 39"/>
                <a:gd name="T54" fmla="*/ 170 w 296"/>
                <a:gd name="T55" fmla="*/ 3 h 39"/>
                <a:gd name="T56" fmla="*/ 151 w 296"/>
                <a:gd name="T57" fmla="*/ 2 h 39"/>
                <a:gd name="T58" fmla="*/ 134 w 296"/>
                <a:gd name="T59" fmla="*/ 2 h 39"/>
                <a:gd name="T60" fmla="*/ 116 w 296"/>
                <a:gd name="T61" fmla="*/ 0 h 39"/>
                <a:gd name="T62" fmla="*/ 98 w 296"/>
                <a:gd name="T63" fmla="*/ 0 h 39"/>
                <a:gd name="T64" fmla="*/ 81 w 296"/>
                <a:gd name="T65" fmla="*/ 0 h 39"/>
                <a:gd name="T66" fmla="*/ 62 w 296"/>
                <a:gd name="T67" fmla="*/ 0 h 39"/>
                <a:gd name="T68" fmla="*/ 44 w 296"/>
                <a:gd name="T69" fmla="*/ 2 h 39"/>
                <a:gd name="T70" fmla="*/ 27 w 296"/>
                <a:gd name="T71" fmla="*/ 2 h 39"/>
                <a:gd name="T72" fmla="*/ 9 w 296"/>
                <a:gd name="T73" fmla="*/ 3 h 39"/>
                <a:gd name="T74" fmla="*/ 4 w 296"/>
                <a:gd name="T75" fmla="*/ 6 h 39"/>
                <a:gd name="T76" fmla="*/ 0 w 296"/>
                <a:gd name="T77" fmla="*/ 13 h 39"/>
                <a:gd name="T78" fmla="*/ 0 w 296"/>
                <a:gd name="T79" fmla="*/ 19 h 39"/>
                <a:gd name="T80" fmla="*/ 3 w 296"/>
                <a:gd name="T81" fmla="*/ 22 h 39"/>
                <a:gd name="T82" fmla="*/ 3 w 296"/>
                <a:gd name="T83" fmla="*/ 22 h 3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96"/>
                <a:gd name="T127" fmla="*/ 0 h 39"/>
                <a:gd name="T128" fmla="*/ 296 w 296"/>
                <a:gd name="T129" fmla="*/ 39 h 3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96" h="39">
                  <a:moveTo>
                    <a:pt x="3" y="22"/>
                  </a:moveTo>
                  <a:lnTo>
                    <a:pt x="20" y="23"/>
                  </a:lnTo>
                  <a:lnTo>
                    <a:pt x="38" y="25"/>
                  </a:lnTo>
                  <a:lnTo>
                    <a:pt x="55" y="26"/>
                  </a:lnTo>
                  <a:lnTo>
                    <a:pt x="73" y="28"/>
                  </a:lnTo>
                  <a:lnTo>
                    <a:pt x="90" y="28"/>
                  </a:lnTo>
                  <a:lnTo>
                    <a:pt x="108" y="29"/>
                  </a:lnTo>
                  <a:lnTo>
                    <a:pt x="125" y="31"/>
                  </a:lnTo>
                  <a:lnTo>
                    <a:pt x="144" y="32"/>
                  </a:lnTo>
                  <a:lnTo>
                    <a:pt x="162" y="32"/>
                  </a:lnTo>
                  <a:lnTo>
                    <a:pt x="179" y="34"/>
                  </a:lnTo>
                  <a:lnTo>
                    <a:pt x="197" y="35"/>
                  </a:lnTo>
                  <a:lnTo>
                    <a:pt x="214" y="35"/>
                  </a:lnTo>
                  <a:lnTo>
                    <a:pt x="232" y="37"/>
                  </a:lnTo>
                  <a:lnTo>
                    <a:pt x="249" y="37"/>
                  </a:lnTo>
                  <a:lnTo>
                    <a:pt x="267" y="39"/>
                  </a:lnTo>
                  <a:lnTo>
                    <a:pt x="284" y="39"/>
                  </a:lnTo>
                  <a:lnTo>
                    <a:pt x="290" y="35"/>
                  </a:lnTo>
                  <a:lnTo>
                    <a:pt x="296" y="29"/>
                  </a:lnTo>
                  <a:lnTo>
                    <a:pt x="296" y="22"/>
                  </a:lnTo>
                  <a:lnTo>
                    <a:pt x="293" y="19"/>
                  </a:lnTo>
                  <a:lnTo>
                    <a:pt x="277" y="16"/>
                  </a:lnTo>
                  <a:lnTo>
                    <a:pt x="258" y="13"/>
                  </a:lnTo>
                  <a:lnTo>
                    <a:pt x="240" y="9"/>
                  </a:lnTo>
                  <a:lnTo>
                    <a:pt x="223" y="8"/>
                  </a:lnTo>
                  <a:lnTo>
                    <a:pt x="205" y="6"/>
                  </a:lnTo>
                  <a:lnTo>
                    <a:pt x="188" y="5"/>
                  </a:lnTo>
                  <a:lnTo>
                    <a:pt x="170" y="3"/>
                  </a:lnTo>
                  <a:lnTo>
                    <a:pt x="151" y="2"/>
                  </a:lnTo>
                  <a:lnTo>
                    <a:pt x="134" y="2"/>
                  </a:lnTo>
                  <a:lnTo>
                    <a:pt x="116" y="0"/>
                  </a:lnTo>
                  <a:lnTo>
                    <a:pt x="98" y="0"/>
                  </a:lnTo>
                  <a:lnTo>
                    <a:pt x="81" y="0"/>
                  </a:lnTo>
                  <a:lnTo>
                    <a:pt x="62" y="0"/>
                  </a:lnTo>
                  <a:lnTo>
                    <a:pt x="44" y="2"/>
                  </a:lnTo>
                  <a:lnTo>
                    <a:pt x="27" y="2"/>
                  </a:lnTo>
                  <a:lnTo>
                    <a:pt x="9" y="3"/>
                  </a:lnTo>
                  <a:lnTo>
                    <a:pt x="4" y="6"/>
                  </a:lnTo>
                  <a:lnTo>
                    <a:pt x="0" y="13"/>
                  </a:lnTo>
                  <a:lnTo>
                    <a:pt x="0" y="19"/>
                  </a:lnTo>
                  <a:lnTo>
                    <a:pt x="3"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7" name="Freeform 68"/>
            <p:cNvSpPr>
              <a:spLocks/>
            </p:cNvSpPr>
            <p:nvPr/>
          </p:nvSpPr>
          <p:spPr bwMode="auto">
            <a:xfrm>
              <a:off x="5372" y="3755"/>
              <a:ext cx="135" cy="22"/>
            </a:xfrm>
            <a:custGeom>
              <a:avLst/>
              <a:gdLst>
                <a:gd name="T0" fmla="*/ 2 w 271"/>
                <a:gd name="T1" fmla="*/ 19 h 43"/>
                <a:gd name="T2" fmla="*/ 16 w 271"/>
                <a:gd name="T3" fmla="*/ 23 h 43"/>
                <a:gd name="T4" fmla="*/ 31 w 271"/>
                <a:gd name="T5" fmla="*/ 28 h 43"/>
                <a:gd name="T6" fmla="*/ 46 w 271"/>
                <a:gd name="T7" fmla="*/ 31 h 43"/>
                <a:gd name="T8" fmla="*/ 62 w 271"/>
                <a:gd name="T9" fmla="*/ 34 h 43"/>
                <a:gd name="T10" fmla="*/ 78 w 271"/>
                <a:gd name="T11" fmla="*/ 37 h 43"/>
                <a:gd name="T12" fmla="*/ 95 w 271"/>
                <a:gd name="T13" fmla="*/ 39 h 43"/>
                <a:gd name="T14" fmla="*/ 111 w 271"/>
                <a:gd name="T15" fmla="*/ 40 h 43"/>
                <a:gd name="T16" fmla="*/ 127 w 271"/>
                <a:gd name="T17" fmla="*/ 42 h 43"/>
                <a:gd name="T18" fmla="*/ 144 w 271"/>
                <a:gd name="T19" fmla="*/ 43 h 43"/>
                <a:gd name="T20" fmla="*/ 161 w 271"/>
                <a:gd name="T21" fmla="*/ 43 h 43"/>
                <a:gd name="T22" fmla="*/ 178 w 271"/>
                <a:gd name="T23" fmla="*/ 43 h 43"/>
                <a:gd name="T24" fmla="*/ 193 w 271"/>
                <a:gd name="T25" fmla="*/ 43 h 43"/>
                <a:gd name="T26" fmla="*/ 210 w 271"/>
                <a:gd name="T27" fmla="*/ 42 h 43"/>
                <a:gd name="T28" fmla="*/ 225 w 271"/>
                <a:gd name="T29" fmla="*/ 42 h 43"/>
                <a:gd name="T30" fmla="*/ 240 w 271"/>
                <a:gd name="T31" fmla="*/ 40 h 43"/>
                <a:gd name="T32" fmla="*/ 256 w 271"/>
                <a:gd name="T33" fmla="*/ 39 h 43"/>
                <a:gd name="T34" fmla="*/ 262 w 271"/>
                <a:gd name="T35" fmla="*/ 34 h 43"/>
                <a:gd name="T36" fmla="*/ 268 w 271"/>
                <a:gd name="T37" fmla="*/ 26 h 43"/>
                <a:gd name="T38" fmla="*/ 271 w 271"/>
                <a:gd name="T39" fmla="*/ 19 h 43"/>
                <a:gd name="T40" fmla="*/ 266 w 271"/>
                <a:gd name="T41" fmla="*/ 14 h 43"/>
                <a:gd name="T42" fmla="*/ 251 w 271"/>
                <a:gd name="T43" fmla="*/ 13 h 43"/>
                <a:gd name="T44" fmla="*/ 234 w 271"/>
                <a:gd name="T45" fmla="*/ 10 h 43"/>
                <a:gd name="T46" fmla="*/ 219 w 271"/>
                <a:gd name="T47" fmla="*/ 8 h 43"/>
                <a:gd name="T48" fmla="*/ 202 w 271"/>
                <a:gd name="T49" fmla="*/ 5 h 43"/>
                <a:gd name="T50" fmla="*/ 185 w 271"/>
                <a:gd name="T51" fmla="*/ 4 h 43"/>
                <a:gd name="T52" fmla="*/ 169 w 271"/>
                <a:gd name="T53" fmla="*/ 2 h 43"/>
                <a:gd name="T54" fmla="*/ 152 w 271"/>
                <a:gd name="T55" fmla="*/ 2 h 43"/>
                <a:gd name="T56" fmla="*/ 137 w 271"/>
                <a:gd name="T57" fmla="*/ 0 h 43"/>
                <a:gd name="T58" fmla="*/ 120 w 271"/>
                <a:gd name="T59" fmla="*/ 0 h 43"/>
                <a:gd name="T60" fmla="*/ 103 w 271"/>
                <a:gd name="T61" fmla="*/ 0 h 43"/>
                <a:gd name="T62" fmla="*/ 86 w 271"/>
                <a:gd name="T63" fmla="*/ 0 h 43"/>
                <a:gd name="T64" fmla="*/ 69 w 271"/>
                <a:gd name="T65" fmla="*/ 2 h 43"/>
                <a:gd name="T66" fmla="*/ 52 w 271"/>
                <a:gd name="T67" fmla="*/ 4 h 43"/>
                <a:gd name="T68" fmla="*/ 37 w 271"/>
                <a:gd name="T69" fmla="*/ 5 h 43"/>
                <a:gd name="T70" fmla="*/ 20 w 271"/>
                <a:gd name="T71" fmla="*/ 8 h 43"/>
                <a:gd name="T72" fmla="*/ 5 w 271"/>
                <a:gd name="T73" fmla="*/ 11 h 43"/>
                <a:gd name="T74" fmla="*/ 4 w 271"/>
                <a:gd name="T75" fmla="*/ 13 h 43"/>
                <a:gd name="T76" fmla="*/ 2 w 271"/>
                <a:gd name="T77" fmla="*/ 16 h 43"/>
                <a:gd name="T78" fmla="*/ 0 w 271"/>
                <a:gd name="T79" fmla="*/ 17 h 43"/>
                <a:gd name="T80" fmla="*/ 2 w 271"/>
                <a:gd name="T81" fmla="*/ 19 h 43"/>
                <a:gd name="T82" fmla="*/ 2 w 271"/>
                <a:gd name="T83" fmla="*/ 19 h 4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71"/>
                <a:gd name="T127" fmla="*/ 0 h 43"/>
                <a:gd name="T128" fmla="*/ 271 w 271"/>
                <a:gd name="T129" fmla="*/ 43 h 4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71" h="43">
                  <a:moveTo>
                    <a:pt x="2" y="19"/>
                  </a:moveTo>
                  <a:lnTo>
                    <a:pt x="16" y="23"/>
                  </a:lnTo>
                  <a:lnTo>
                    <a:pt x="31" y="28"/>
                  </a:lnTo>
                  <a:lnTo>
                    <a:pt x="46" y="31"/>
                  </a:lnTo>
                  <a:lnTo>
                    <a:pt x="62" y="34"/>
                  </a:lnTo>
                  <a:lnTo>
                    <a:pt x="78" y="37"/>
                  </a:lnTo>
                  <a:lnTo>
                    <a:pt x="95" y="39"/>
                  </a:lnTo>
                  <a:lnTo>
                    <a:pt x="111" y="40"/>
                  </a:lnTo>
                  <a:lnTo>
                    <a:pt x="127" y="42"/>
                  </a:lnTo>
                  <a:lnTo>
                    <a:pt x="144" y="43"/>
                  </a:lnTo>
                  <a:lnTo>
                    <a:pt x="161" y="43"/>
                  </a:lnTo>
                  <a:lnTo>
                    <a:pt x="178" y="43"/>
                  </a:lnTo>
                  <a:lnTo>
                    <a:pt x="193" y="43"/>
                  </a:lnTo>
                  <a:lnTo>
                    <a:pt x="210" y="42"/>
                  </a:lnTo>
                  <a:lnTo>
                    <a:pt x="225" y="42"/>
                  </a:lnTo>
                  <a:lnTo>
                    <a:pt x="240" y="40"/>
                  </a:lnTo>
                  <a:lnTo>
                    <a:pt x="256" y="39"/>
                  </a:lnTo>
                  <a:lnTo>
                    <a:pt x="262" y="34"/>
                  </a:lnTo>
                  <a:lnTo>
                    <a:pt x="268" y="26"/>
                  </a:lnTo>
                  <a:lnTo>
                    <a:pt x="271" y="19"/>
                  </a:lnTo>
                  <a:lnTo>
                    <a:pt x="266" y="14"/>
                  </a:lnTo>
                  <a:lnTo>
                    <a:pt x="251" y="13"/>
                  </a:lnTo>
                  <a:lnTo>
                    <a:pt x="234" y="10"/>
                  </a:lnTo>
                  <a:lnTo>
                    <a:pt x="219" y="8"/>
                  </a:lnTo>
                  <a:lnTo>
                    <a:pt x="202" y="5"/>
                  </a:lnTo>
                  <a:lnTo>
                    <a:pt x="185" y="4"/>
                  </a:lnTo>
                  <a:lnTo>
                    <a:pt x="169" y="2"/>
                  </a:lnTo>
                  <a:lnTo>
                    <a:pt x="152" y="2"/>
                  </a:lnTo>
                  <a:lnTo>
                    <a:pt x="137" y="0"/>
                  </a:lnTo>
                  <a:lnTo>
                    <a:pt x="120" y="0"/>
                  </a:lnTo>
                  <a:lnTo>
                    <a:pt x="103" y="0"/>
                  </a:lnTo>
                  <a:lnTo>
                    <a:pt x="86" y="0"/>
                  </a:lnTo>
                  <a:lnTo>
                    <a:pt x="69" y="2"/>
                  </a:lnTo>
                  <a:lnTo>
                    <a:pt x="52" y="4"/>
                  </a:lnTo>
                  <a:lnTo>
                    <a:pt x="37" y="5"/>
                  </a:lnTo>
                  <a:lnTo>
                    <a:pt x="20" y="8"/>
                  </a:lnTo>
                  <a:lnTo>
                    <a:pt x="5" y="11"/>
                  </a:lnTo>
                  <a:lnTo>
                    <a:pt x="4" y="13"/>
                  </a:lnTo>
                  <a:lnTo>
                    <a:pt x="2" y="16"/>
                  </a:lnTo>
                  <a:lnTo>
                    <a:pt x="0" y="17"/>
                  </a:lnTo>
                  <a:lnTo>
                    <a:pt x="2"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8" name="Freeform 69"/>
            <p:cNvSpPr>
              <a:spLocks/>
            </p:cNvSpPr>
            <p:nvPr/>
          </p:nvSpPr>
          <p:spPr bwMode="auto">
            <a:xfrm>
              <a:off x="5499" y="3746"/>
              <a:ext cx="22" cy="31"/>
            </a:xfrm>
            <a:custGeom>
              <a:avLst/>
              <a:gdLst>
                <a:gd name="T0" fmla="*/ 0 w 45"/>
                <a:gd name="T1" fmla="*/ 11 h 61"/>
                <a:gd name="T2" fmla="*/ 3 w 45"/>
                <a:gd name="T3" fmla="*/ 17 h 61"/>
                <a:gd name="T4" fmla="*/ 5 w 45"/>
                <a:gd name="T5" fmla="*/ 23 h 61"/>
                <a:gd name="T6" fmla="*/ 8 w 45"/>
                <a:gd name="T7" fmla="*/ 29 h 61"/>
                <a:gd name="T8" fmla="*/ 9 w 45"/>
                <a:gd name="T9" fmla="*/ 35 h 61"/>
                <a:gd name="T10" fmla="*/ 11 w 45"/>
                <a:gd name="T11" fmla="*/ 41 h 61"/>
                <a:gd name="T12" fmla="*/ 12 w 45"/>
                <a:gd name="T13" fmla="*/ 46 h 61"/>
                <a:gd name="T14" fmla="*/ 14 w 45"/>
                <a:gd name="T15" fmla="*/ 52 h 61"/>
                <a:gd name="T16" fmla="*/ 16 w 45"/>
                <a:gd name="T17" fmla="*/ 58 h 61"/>
                <a:gd name="T18" fmla="*/ 20 w 45"/>
                <a:gd name="T19" fmla="*/ 61 h 61"/>
                <a:gd name="T20" fmla="*/ 25 w 45"/>
                <a:gd name="T21" fmla="*/ 61 h 61"/>
                <a:gd name="T22" fmla="*/ 29 w 45"/>
                <a:gd name="T23" fmla="*/ 60 h 61"/>
                <a:gd name="T24" fmla="*/ 34 w 45"/>
                <a:gd name="T25" fmla="*/ 57 h 61"/>
                <a:gd name="T26" fmla="*/ 40 w 45"/>
                <a:gd name="T27" fmla="*/ 49 h 61"/>
                <a:gd name="T28" fmla="*/ 45 w 45"/>
                <a:gd name="T29" fmla="*/ 40 h 61"/>
                <a:gd name="T30" fmla="*/ 45 w 45"/>
                <a:gd name="T31" fmla="*/ 31 h 61"/>
                <a:gd name="T32" fmla="*/ 40 w 45"/>
                <a:gd name="T33" fmla="*/ 20 h 61"/>
                <a:gd name="T34" fmla="*/ 34 w 45"/>
                <a:gd name="T35" fmla="*/ 12 h 61"/>
                <a:gd name="T36" fmla="*/ 28 w 45"/>
                <a:gd name="T37" fmla="*/ 8 h 61"/>
                <a:gd name="T38" fmla="*/ 19 w 45"/>
                <a:gd name="T39" fmla="*/ 3 h 61"/>
                <a:gd name="T40" fmla="*/ 11 w 45"/>
                <a:gd name="T41" fmla="*/ 0 h 61"/>
                <a:gd name="T42" fmla="*/ 8 w 45"/>
                <a:gd name="T43" fmla="*/ 0 h 61"/>
                <a:gd name="T44" fmla="*/ 3 w 45"/>
                <a:gd name="T45" fmla="*/ 3 h 61"/>
                <a:gd name="T46" fmla="*/ 0 w 45"/>
                <a:gd name="T47" fmla="*/ 6 h 61"/>
                <a:gd name="T48" fmla="*/ 0 w 45"/>
                <a:gd name="T49" fmla="*/ 11 h 61"/>
                <a:gd name="T50" fmla="*/ 0 w 45"/>
                <a:gd name="T51" fmla="*/ 11 h 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5"/>
                <a:gd name="T79" fmla="*/ 0 h 61"/>
                <a:gd name="T80" fmla="*/ 45 w 45"/>
                <a:gd name="T81" fmla="*/ 61 h 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5" h="61">
                  <a:moveTo>
                    <a:pt x="0" y="11"/>
                  </a:moveTo>
                  <a:lnTo>
                    <a:pt x="3" y="17"/>
                  </a:lnTo>
                  <a:lnTo>
                    <a:pt x="5" y="23"/>
                  </a:lnTo>
                  <a:lnTo>
                    <a:pt x="8" y="29"/>
                  </a:lnTo>
                  <a:lnTo>
                    <a:pt x="9" y="35"/>
                  </a:lnTo>
                  <a:lnTo>
                    <a:pt x="11" y="41"/>
                  </a:lnTo>
                  <a:lnTo>
                    <a:pt x="12" y="46"/>
                  </a:lnTo>
                  <a:lnTo>
                    <a:pt x="14" y="52"/>
                  </a:lnTo>
                  <a:lnTo>
                    <a:pt x="16" y="58"/>
                  </a:lnTo>
                  <a:lnTo>
                    <a:pt x="20" y="61"/>
                  </a:lnTo>
                  <a:lnTo>
                    <a:pt x="25" y="61"/>
                  </a:lnTo>
                  <a:lnTo>
                    <a:pt x="29" y="60"/>
                  </a:lnTo>
                  <a:lnTo>
                    <a:pt x="34" y="57"/>
                  </a:lnTo>
                  <a:lnTo>
                    <a:pt x="40" y="49"/>
                  </a:lnTo>
                  <a:lnTo>
                    <a:pt x="45" y="40"/>
                  </a:lnTo>
                  <a:lnTo>
                    <a:pt x="45" y="31"/>
                  </a:lnTo>
                  <a:lnTo>
                    <a:pt x="40" y="20"/>
                  </a:lnTo>
                  <a:lnTo>
                    <a:pt x="34" y="12"/>
                  </a:lnTo>
                  <a:lnTo>
                    <a:pt x="28" y="8"/>
                  </a:lnTo>
                  <a:lnTo>
                    <a:pt x="19" y="3"/>
                  </a:lnTo>
                  <a:lnTo>
                    <a:pt x="11" y="0"/>
                  </a:lnTo>
                  <a:lnTo>
                    <a:pt x="8" y="0"/>
                  </a:lnTo>
                  <a:lnTo>
                    <a:pt x="3" y="3"/>
                  </a:lnTo>
                  <a:lnTo>
                    <a:pt x="0" y="6"/>
                  </a:lnTo>
                  <a:lnTo>
                    <a:pt x="0"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69" name="Freeform 70"/>
            <p:cNvSpPr>
              <a:spLocks/>
            </p:cNvSpPr>
            <p:nvPr/>
          </p:nvSpPr>
          <p:spPr bwMode="auto">
            <a:xfrm>
              <a:off x="5045" y="3719"/>
              <a:ext cx="26" cy="39"/>
            </a:xfrm>
            <a:custGeom>
              <a:avLst/>
              <a:gdLst>
                <a:gd name="T0" fmla="*/ 3 w 52"/>
                <a:gd name="T1" fmla="*/ 20 h 80"/>
                <a:gd name="T2" fmla="*/ 1 w 52"/>
                <a:gd name="T3" fmla="*/ 26 h 80"/>
                <a:gd name="T4" fmla="*/ 1 w 52"/>
                <a:gd name="T5" fmla="*/ 31 h 80"/>
                <a:gd name="T6" fmla="*/ 0 w 52"/>
                <a:gd name="T7" fmla="*/ 37 h 80"/>
                <a:gd name="T8" fmla="*/ 0 w 52"/>
                <a:gd name="T9" fmla="*/ 43 h 80"/>
                <a:gd name="T10" fmla="*/ 0 w 52"/>
                <a:gd name="T11" fmla="*/ 49 h 80"/>
                <a:gd name="T12" fmla="*/ 0 w 52"/>
                <a:gd name="T13" fmla="*/ 57 h 80"/>
                <a:gd name="T14" fmla="*/ 0 w 52"/>
                <a:gd name="T15" fmla="*/ 63 h 80"/>
                <a:gd name="T16" fmla="*/ 1 w 52"/>
                <a:gd name="T17" fmla="*/ 70 h 80"/>
                <a:gd name="T18" fmla="*/ 6 w 52"/>
                <a:gd name="T19" fmla="*/ 77 h 80"/>
                <a:gd name="T20" fmla="*/ 12 w 52"/>
                <a:gd name="T21" fmla="*/ 80 h 80"/>
                <a:gd name="T22" fmla="*/ 20 w 52"/>
                <a:gd name="T23" fmla="*/ 80 h 80"/>
                <a:gd name="T24" fmla="*/ 26 w 52"/>
                <a:gd name="T25" fmla="*/ 78 h 80"/>
                <a:gd name="T26" fmla="*/ 36 w 52"/>
                <a:gd name="T27" fmla="*/ 72 h 80"/>
                <a:gd name="T28" fmla="*/ 44 w 52"/>
                <a:gd name="T29" fmla="*/ 64 h 80"/>
                <a:gd name="T30" fmla="*/ 50 w 52"/>
                <a:gd name="T31" fmla="*/ 55 h 80"/>
                <a:gd name="T32" fmla="*/ 52 w 52"/>
                <a:gd name="T33" fmla="*/ 44 h 80"/>
                <a:gd name="T34" fmla="*/ 50 w 52"/>
                <a:gd name="T35" fmla="*/ 34 h 80"/>
                <a:gd name="T36" fmla="*/ 47 w 52"/>
                <a:gd name="T37" fmla="*/ 25 h 80"/>
                <a:gd name="T38" fmla="*/ 41 w 52"/>
                <a:gd name="T39" fmla="*/ 15 h 80"/>
                <a:gd name="T40" fmla="*/ 36 w 52"/>
                <a:gd name="T41" fmla="*/ 6 h 80"/>
                <a:gd name="T42" fmla="*/ 33 w 52"/>
                <a:gd name="T43" fmla="*/ 2 h 80"/>
                <a:gd name="T44" fmla="*/ 30 w 52"/>
                <a:gd name="T45" fmla="*/ 0 h 80"/>
                <a:gd name="T46" fmla="*/ 24 w 52"/>
                <a:gd name="T47" fmla="*/ 0 h 80"/>
                <a:gd name="T48" fmla="*/ 20 w 52"/>
                <a:gd name="T49" fmla="*/ 2 h 80"/>
                <a:gd name="T50" fmla="*/ 13 w 52"/>
                <a:gd name="T51" fmla="*/ 5 h 80"/>
                <a:gd name="T52" fmla="*/ 9 w 52"/>
                <a:gd name="T53" fmla="*/ 9 h 80"/>
                <a:gd name="T54" fmla="*/ 4 w 52"/>
                <a:gd name="T55" fmla="*/ 14 h 80"/>
                <a:gd name="T56" fmla="*/ 3 w 52"/>
                <a:gd name="T57" fmla="*/ 20 h 80"/>
                <a:gd name="T58" fmla="*/ 3 w 52"/>
                <a:gd name="T59" fmla="*/ 20 h 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2"/>
                <a:gd name="T91" fmla="*/ 0 h 80"/>
                <a:gd name="T92" fmla="*/ 52 w 52"/>
                <a:gd name="T93" fmla="*/ 80 h 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2" h="80">
                  <a:moveTo>
                    <a:pt x="3" y="20"/>
                  </a:moveTo>
                  <a:lnTo>
                    <a:pt x="1" y="26"/>
                  </a:lnTo>
                  <a:lnTo>
                    <a:pt x="1" y="31"/>
                  </a:lnTo>
                  <a:lnTo>
                    <a:pt x="0" y="37"/>
                  </a:lnTo>
                  <a:lnTo>
                    <a:pt x="0" y="43"/>
                  </a:lnTo>
                  <a:lnTo>
                    <a:pt x="0" y="49"/>
                  </a:lnTo>
                  <a:lnTo>
                    <a:pt x="0" y="57"/>
                  </a:lnTo>
                  <a:lnTo>
                    <a:pt x="0" y="63"/>
                  </a:lnTo>
                  <a:lnTo>
                    <a:pt x="1" y="70"/>
                  </a:lnTo>
                  <a:lnTo>
                    <a:pt x="6" y="77"/>
                  </a:lnTo>
                  <a:lnTo>
                    <a:pt x="12" y="80"/>
                  </a:lnTo>
                  <a:lnTo>
                    <a:pt x="20" y="80"/>
                  </a:lnTo>
                  <a:lnTo>
                    <a:pt x="26" y="78"/>
                  </a:lnTo>
                  <a:lnTo>
                    <a:pt x="36" y="72"/>
                  </a:lnTo>
                  <a:lnTo>
                    <a:pt x="44" y="64"/>
                  </a:lnTo>
                  <a:lnTo>
                    <a:pt x="50" y="55"/>
                  </a:lnTo>
                  <a:lnTo>
                    <a:pt x="52" y="44"/>
                  </a:lnTo>
                  <a:lnTo>
                    <a:pt x="50" y="34"/>
                  </a:lnTo>
                  <a:lnTo>
                    <a:pt x="47" y="25"/>
                  </a:lnTo>
                  <a:lnTo>
                    <a:pt x="41" y="15"/>
                  </a:lnTo>
                  <a:lnTo>
                    <a:pt x="36" y="6"/>
                  </a:lnTo>
                  <a:lnTo>
                    <a:pt x="33" y="2"/>
                  </a:lnTo>
                  <a:lnTo>
                    <a:pt x="30" y="0"/>
                  </a:lnTo>
                  <a:lnTo>
                    <a:pt x="24" y="0"/>
                  </a:lnTo>
                  <a:lnTo>
                    <a:pt x="20" y="2"/>
                  </a:lnTo>
                  <a:lnTo>
                    <a:pt x="13" y="5"/>
                  </a:lnTo>
                  <a:lnTo>
                    <a:pt x="9" y="9"/>
                  </a:lnTo>
                  <a:lnTo>
                    <a:pt x="4" y="14"/>
                  </a:lnTo>
                  <a:lnTo>
                    <a:pt x="3"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0" name="Freeform 71"/>
            <p:cNvSpPr>
              <a:spLocks/>
            </p:cNvSpPr>
            <p:nvPr/>
          </p:nvSpPr>
          <p:spPr bwMode="auto">
            <a:xfrm>
              <a:off x="5194" y="3066"/>
              <a:ext cx="33" cy="52"/>
            </a:xfrm>
            <a:custGeom>
              <a:avLst/>
              <a:gdLst>
                <a:gd name="T0" fmla="*/ 43 w 66"/>
                <a:gd name="T1" fmla="*/ 0 h 104"/>
                <a:gd name="T2" fmla="*/ 28 w 66"/>
                <a:gd name="T3" fmla="*/ 7 h 104"/>
                <a:gd name="T4" fmla="*/ 16 w 66"/>
                <a:gd name="T5" fmla="*/ 20 h 104"/>
                <a:gd name="T6" fmla="*/ 8 w 66"/>
                <a:gd name="T7" fmla="*/ 33 h 104"/>
                <a:gd name="T8" fmla="*/ 2 w 66"/>
                <a:gd name="T9" fmla="*/ 50 h 104"/>
                <a:gd name="T10" fmla="*/ 0 w 66"/>
                <a:gd name="T11" fmla="*/ 61 h 104"/>
                <a:gd name="T12" fmla="*/ 2 w 66"/>
                <a:gd name="T13" fmla="*/ 73 h 104"/>
                <a:gd name="T14" fmla="*/ 5 w 66"/>
                <a:gd name="T15" fmla="*/ 82 h 104"/>
                <a:gd name="T16" fmla="*/ 9 w 66"/>
                <a:gd name="T17" fmla="*/ 91 h 104"/>
                <a:gd name="T18" fmla="*/ 17 w 66"/>
                <a:gd name="T19" fmla="*/ 99 h 104"/>
                <a:gd name="T20" fmla="*/ 26 w 66"/>
                <a:gd name="T21" fmla="*/ 104 h 104"/>
                <a:gd name="T22" fmla="*/ 37 w 66"/>
                <a:gd name="T23" fmla="*/ 104 h 104"/>
                <a:gd name="T24" fmla="*/ 49 w 66"/>
                <a:gd name="T25" fmla="*/ 101 h 104"/>
                <a:gd name="T26" fmla="*/ 57 w 66"/>
                <a:gd name="T27" fmla="*/ 95 h 104"/>
                <a:gd name="T28" fmla="*/ 63 w 66"/>
                <a:gd name="T29" fmla="*/ 84 h 104"/>
                <a:gd name="T30" fmla="*/ 66 w 66"/>
                <a:gd name="T31" fmla="*/ 75 h 104"/>
                <a:gd name="T32" fmla="*/ 63 w 66"/>
                <a:gd name="T33" fmla="*/ 64 h 104"/>
                <a:gd name="T34" fmla="*/ 55 w 66"/>
                <a:gd name="T35" fmla="*/ 58 h 104"/>
                <a:gd name="T36" fmla="*/ 48 w 66"/>
                <a:gd name="T37" fmla="*/ 52 h 104"/>
                <a:gd name="T38" fmla="*/ 38 w 66"/>
                <a:gd name="T39" fmla="*/ 47 h 104"/>
                <a:gd name="T40" fmla="*/ 31 w 66"/>
                <a:gd name="T41" fmla="*/ 41 h 104"/>
                <a:gd name="T42" fmla="*/ 28 w 66"/>
                <a:gd name="T43" fmla="*/ 32 h 104"/>
                <a:gd name="T44" fmla="*/ 31 w 66"/>
                <a:gd name="T45" fmla="*/ 21 h 104"/>
                <a:gd name="T46" fmla="*/ 35 w 66"/>
                <a:gd name="T47" fmla="*/ 10 h 104"/>
                <a:gd name="T48" fmla="*/ 43 w 66"/>
                <a:gd name="T49" fmla="*/ 3 h 104"/>
                <a:gd name="T50" fmla="*/ 43 w 66"/>
                <a:gd name="T51" fmla="*/ 3 h 104"/>
                <a:gd name="T52" fmla="*/ 43 w 66"/>
                <a:gd name="T53" fmla="*/ 1 h 104"/>
                <a:gd name="T54" fmla="*/ 43 w 66"/>
                <a:gd name="T55" fmla="*/ 0 h 104"/>
                <a:gd name="T56" fmla="*/ 43 w 66"/>
                <a:gd name="T57" fmla="*/ 0 h 104"/>
                <a:gd name="T58" fmla="*/ 43 w 66"/>
                <a:gd name="T59" fmla="*/ 0 h 10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6"/>
                <a:gd name="T91" fmla="*/ 0 h 104"/>
                <a:gd name="T92" fmla="*/ 66 w 66"/>
                <a:gd name="T93" fmla="*/ 104 h 10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6" h="104">
                  <a:moveTo>
                    <a:pt x="43" y="0"/>
                  </a:moveTo>
                  <a:lnTo>
                    <a:pt x="28" y="7"/>
                  </a:lnTo>
                  <a:lnTo>
                    <a:pt x="16" y="20"/>
                  </a:lnTo>
                  <a:lnTo>
                    <a:pt x="8" y="33"/>
                  </a:lnTo>
                  <a:lnTo>
                    <a:pt x="2" y="50"/>
                  </a:lnTo>
                  <a:lnTo>
                    <a:pt x="0" y="61"/>
                  </a:lnTo>
                  <a:lnTo>
                    <a:pt x="2" y="73"/>
                  </a:lnTo>
                  <a:lnTo>
                    <a:pt x="5" y="82"/>
                  </a:lnTo>
                  <a:lnTo>
                    <a:pt x="9" y="91"/>
                  </a:lnTo>
                  <a:lnTo>
                    <a:pt x="17" y="99"/>
                  </a:lnTo>
                  <a:lnTo>
                    <a:pt x="26" y="104"/>
                  </a:lnTo>
                  <a:lnTo>
                    <a:pt x="37" y="104"/>
                  </a:lnTo>
                  <a:lnTo>
                    <a:pt x="49" y="101"/>
                  </a:lnTo>
                  <a:lnTo>
                    <a:pt x="57" y="95"/>
                  </a:lnTo>
                  <a:lnTo>
                    <a:pt x="63" y="84"/>
                  </a:lnTo>
                  <a:lnTo>
                    <a:pt x="66" y="75"/>
                  </a:lnTo>
                  <a:lnTo>
                    <a:pt x="63" y="64"/>
                  </a:lnTo>
                  <a:lnTo>
                    <a:pt x="55" y="58"/>
                  </a:lnTo>
                  <a:lnTo>
                    <a:pt x="48" y="52"/>
                  </a:lnTo>
                  <a:lnTo>
                    <a:pt x="38" y="47"/>
                  </a:lnTo>
                  <a:lnTo>
                    <a:pt x="31" y="41"/>
                  </a:lnTo>
                  <a:lnTo>
                    <a:pt x="28" y="32"/>
                  </a:lnTo>
                  <a:lnTo>
                    <a:pt x="31" y="21"/>
                  </a:lnTo>
                  <a:lnTo>
                    <a:pt x="35" y="10"/>
                  </a:lnTo>
                  <a:lnTo>
                    <a:pt x="43" y="3"/>
                  </a:lnTo>
                  <a:lnTo>
                    <a:pt x="43" y="1"/>
                  </a:lnTo>
                  <a:lnTo>
                    <a:pt x="4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1" name="Freeform 72"/>
            <p:cNvSpPr>
              <a:spLocks/>
            </p:cNvSpPr>
            <p:nvPr/>
          </p:nvSpPr>
          <p:spPr bwMode="auto">
            <a:xfrm>
              <a:off x="5187" y="2916"/>
              <a:ext cx="30" cy="81"/>
            </a:xfrm>
            <a:custGeom>
              <a:avLst/>
              <a:gdLst>
                <a:gd name="T0" fmla="*/ 26 w 59"/>
                <a:gd name="T1" fmla="*/ 4 h 163"/>
                <a:gd name="T2" fmla="*/ 15 w 59"/>
                <a:gd name="T3" fmla="*/ 20 h 163"/>
                <a:gd name="T4" fmla="*/ 9 w 59"/>
                <a:gd name="T5" fmla="*/ 39 h 163"/>
                <a:gd name="T6" fmla="*/ 3 w 59"/>
                <a:gd name="T7" fmla="*/ 57 h 163"/>
                <a:gd name="T8" fmla="*/ 0 w 59"/>
                <a:gd name="T9" fmla="*/ 78 h 163"/>
                <a:gd name="T10" fmla="*/ 0 w 59"/>
                <a:gd name="T11" fmla="*/ 97 h 163"/>
                <a:gd name="T12" fmla="*/ 1 w 59"/>
                <a:gd name="T13" fmla="*/ 117 h 163"/>
                <a:gd name="T14" fmla="*/ 6 w 59"/>
                <a:gd name="T15" fmla="*/ 137 h 163"/>
                <a:gd name="T16" fmla="*/ 15 w 59"/>
                <a:gd name="T17" fmla="*/ 153 h 163"/>
                <a:gd name="T18" fmla="*/ 26 w 59"/>
                <a:gd name="T19" fmla="*/ 163 h 163"/>
                <a:gd name="T20" fmla="*/ 36 w 59"/>
                <a:gd name="T21" fmla="*/ 161 h 163"/>
                <a:gd name="T22" fmla="*/ 47 w 59"/>
                <a:gd name="T23" fmla="*/ 153 h 163"/>
                <a:gd name="T24" fmla="*/ 55 w 59"/>
                <a:gd name="T25" fmla="*/ 143 h 163"/>
                <a:gd name="T26" fmla="*/ 59 w 59"/>
                <a:gd name="T27" fmla="*/ 124 h 163"/>
                <a:gd name="T28" fmla="*/ 59 w 59"/>
                <a:gd name="T29" fmla="*/ 108 h 163"/>
                <a:gd name="T30" fmla="*/ 55 w 59"/>
                <a:gd name="T31" fmla="*/ 91 h 163"/>
                <a:gd name="T32" fmla="*/ 50 w 59"/>
                <a:gd name="T33" fmla="*/ 72 h 163"/>
                <a:gd name="T34" fmla="*/ 45 w 59"/>
                <a:gd name="T35" fmla="*/ 56 h 163"/>
                <a:gd name="T36" fmla="*/ 41 w 59"/>
                <a:gd name="T37" fmla="*/ 37 h 163"/>
                <a:gd name="T38" fmla="*/ 36 w 59"/>
                <a:gd name="T39" fmla="*/ 19 h 163"/>
                <a:gd name="T40" fmla="*/ 32 w 59"/>
                <a:gd name="T41" fmla="*/ 2 h 163"/>
                <a:gd name="T42" fmla="*/ 30 w 59"/>
                <a:gd name="T43" fmla="*/ 0 h 163"/>
                <a:gd name="T44" fmla="*/ 29 w 59"/>
                <a:gd name="T45" fmla="*/ 0 h 163"/>
                <a:gd name="T46" fmla="*/ 27 w 59"/>
                <a:gd name="T47" fmla="*/ 2 h 163"/>
                <a:gd name="T48" fmla="*/ 26 w 59"/>
                <a:gd name="T49" fmla="*/ 4 h 163"/>
                <a:gd name="T50" fmla="*/ 26 w 59"/>
                <a:gd name="T51" fmla="*/ 4 h 16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9"/>
                <a:gd name="T79" fmla="*/ 0 h 163"/>
                <a:gd name="T80" fmla="*/ 59 w 59"/>
                <a:gd name="T81" fmla="*/ 163 h 16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9" h="163">
                  <a:moveTo>
                    <a:pt x="26" y="4"/>
                  </a:moveTo>
                  <a:lnTo>
                    <a:pt x="15" y="20"/>
                  </a:lnTo>
                  <a:lnTo>
                    <a:pt x="9" y="39"/>
                  </a:lnTo>
                  <a:lnTo>
                    <a:pt x="3" y="57"/>
                  </a:lnTo>
                  <a:lnTo>
                    <a:pt x="0" y="78"/>
                  </a:lnTo>
                  <a:lnTo>
                    <a:pt x="0" y="97"/>
                  </a:lnTo>
                  <a:lnTo>
                    <a:pt x="1" y="117"/>
                  </a:lnTo>
                  <a:lnTo>
                    <a:pt x="6" y="137"/>
                  </a:lnTo>
                  <a:lnTo>
                    <a:pt x="15" y="153"/>
                  </a:lnTo>
                  <a:lnTo>
                    <a:pt x="26" y="163"/>
                  </a:lnTo>
                  <a:lnTo>
                    <a:pt x="36" y="161"/>
                  </a:lnTo>
                  <a:lnTo>
                    <a:pt x="47" y="153"/>
                  </a:lnTo>
                  <a:lnTo>
                    <a:pt x="55" y="143"/>
                  </a:lnTo>
                  <a:lnTo>
                    <a:pt x="59" y="124"/>
                  </a:lnTo>
                  <a:lnTo>
                    <a:pt x="59" y="108"/>
                  </a:lnTo>
                  <a:lnTo>
                    <a:pt x="55" y="91"/>
                  </a:lnTo>
                  <a:lnTo>
                    <a:pt x="50" y="72"/>
                  </a:lnTo>
                  <a:lnTo>
                    <a:pt x="45" y="56"/>
                  </a:lnTo>
                  <a:lnTo>
                    <a:pt x="41" y="37"/>
                  </a:lnTo>
                  <a:lnTo>
                    <a:pt x="36" y="19"/>
                  </a:lnTo>
                  <a:lnTo>
                    <a:pt x="32" y="2"/>
                  </a:lnTo>
                  <a:lnTo>
                    <a:pt x="30" y="0"/>
                  </a:lnTo>
                  <a:lnTo>
                    <a:pt x="29" y="0"/>
                  </a:lnTo>
                  <a:lnTo>
                    <a:pt x="27" y="2"/>
                  </a:lnTo>
                  <a:lnTo>
                    <a:pt x="2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2" name="Freeform 73"/>
            <p:cNvSpPr>
              <a:spLocks/>
            </p:cNvSpPr>
            <p:nvPr/>
          </p:nvSpPr>
          <p:spPr bwMode="auto">
            <a:xfrm>
              <a:off x="5217" y="2930"/>
              <a:ext cx="36" cy="48"/>
            </a:xfrm>
            <a:custGeom>
              <a:avLst/>
              <a:gdLst>
                <a:gd name="T0" fmla="*/ 15 w 72"/>
                <a:gd name="T1" fmla="*/ 5 h 98"/>
                <a:gd name="T2" fmla="*/ 7 w 72"/>
                <a:gd name="T3" fmla="*/ 15 h 98"/>
                <a:gd name="T4" fmla="*/ 1 w 72"/>
                <a:gd name="T5" fmla="*/ 26 h 98"/>
                <a:gd name="T6" fmla="*/ 0 w 72"/>
                <a:gd name="T7" fmla="*/ 40 h 98"/>
                <a:gd name="T8" fmla="*/ 0 w 72"/>
                <a:gd name="T9" fmla="*/ 52 h 98"/>
                <a:gd name="T10" fmla="*/ 1 w 72"/>
                <a:gd name="T11" fmla="*/ 58 h 98"/>
                <a:gd name="T12" fmla="*/ 3 w 72"/>
                <a:gd name="T13" fmla="*/ 64 h 98"/>
                <a:gd name="T14" fmla="*/ 4 w 72"/>
                <a:gd name="T15" fmla="*/ 70 h 98"/>
                <a:gd name="T16" fmla="*/ 6 w 72"/>
                <a:gd name="T17" fmla="*/ 76 h 98"/>
                <a:gd name="T18" fmla="*/ 9 w 72"/>
                <a:gd name="T19" fmla="*/ 86 h 98"/>
                <a:gd name="T20" fmla="*/ 13 w 72"/>
                <a:gd name="T21" fmla="*/ 93 h 98"/>
                <a:gd name="T22" fmla="*/ 21 w 72"/>
                <a:gd name="T23" fmla="*/ 96 h 98"/>
                <a:gd name="T24" fmla="*/ 32 w 72"/>
                <a:gd name="T25" fmla="*/ 98 h 98"/>
                <a:gd name="T26" fmla="*/ 41 w 72"/>
                <a:gd name="T27" fmla="*/ 96 h 98"/>
                <a:gd name="T28" fmla="*/ 49 w 72"/>
                <a:gd name="T29" fmla="*/ 93 h 98"/>
                <a:gd name="T30" fmla="*/ 56 w 72"/>
                <a:gd name="T31" fmla="*/ 87 h 98"/>
                <a:gd name="T32" fmla="*/ 64 w 72"/>
                <a:gd name="T33" fmla="*/ 81 h 98"/>
                <a:gd name="T34" fmla="*/ 72 w 72"/>
                <a:gd name="T35" fmla="*/ 66 h 98"/>
                <a:gd name="T36" fmla="*/ 68 w 72"/>
                <a:gd name="T37" fmla="*/ 52 h 98"/>
                <a:gd name="T38" fmla="*/ 61 w 72"/>
                <a:gd name="T39" fmla="*/ 41 h 98"/>
                <a:gd name="T40" fmla="*/ 50 w 72"/>
                <a:gd name="T41" fmla="*/ 31 h 98"/>
                <a:gd name="T42" fmla="*/ 44 w 72"/>
                <a:gd name="T43" fmla="*/ 26 h 98"/>
                <a:gd name="T44" fmla="*/ 38 w 72"/>
                <a:gd name="T45" fmla="*/ 20 h 98"/>
                <a:gd name="T46" fmla="*/ 32 w 72"/>
                <a:gd name="T47" fmla="*/ 12 h 98"/>
                <a:gd name="T48" fmla="*/ 30 w 72"/>
                <a:gd name="T49" fmla="*/ 6 h 98"/>
                <a:gd name="T50" fmla="*/ 29 w 72"/>
                <a:gd name="T51" fmla="*/ 2 h 98"/>
                <a:gd name="T52" fmla="*/ 24 w 72"/>
                <a:gd name="T53" fmla="*/ 0 h 98"/>
                <a:gd name="T54" fmla="*/ 20 w 72"/>
                <a:gd name="T55" fmla="*/ 2 h 98"/>
                <a:gd name="T56" fmla="*/ 15 w 72"/>
                <a:gd name="T57" fmla="*/ 5 h 98"/>
                <a:gd name="T58" fmla="*/ 15 w 72"/>
                <a:gd name="T59" fmla="*/ 5 h 9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72"/>
                <a:gd name="T91" fmla="*/ 0 h 98"/>
                <a:gd name="T92" fmla="*/ 72 w 72"/>
                <a:gd name="T93" fmla="*/ 98 h 9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72" h="98">
                  <a:moveTo>
                    <a:pt x="15" y="5"/>
                  </a:moveTo>
                  <a:lnTo>
                    <a:pt x="7" y="15"/>
                  </a:lnTo>
                  <a:lnTo>
                    <a:pt x="1" y="26"/>
                  </a:lnTo>
                  <a:lnTo>
                    <a:pt x="0" y="40"/>
                  </a:lnTo>
                  <a:lnTo>
                    <a:pt x="0" y="52"/>
                  </a:lnTo>
                  <a:lnTo>
                    <a:pt x="1" y="58"/>
                  </a:lnTo>
                  <a:lnTo>
                    <a:pt x="3" y="64"/>
                  </a:lnTo>
                  <a:lnTo>
                    <a:pt x="4" y="70"/>
                  </a:lnTo>
                  <a:lnTo>
                    <a:pt x="6" y="76"/>
                  </a:lnTo>
                  <a:lnTo>
                    <a:pt x="9" y="86"/>
                  </a:lnTo>
                  <a:lnTo>
                    <a:pt x="13" y="93"/>
                  </a:lnTo>
                  <a:lnTo>
                    <a:pt x="21" y="96"/>
                  </a:lnTo>
                  <a:lnTo>
                    <a:pt x="32" y="98"/>
                  </a:lnTo>
                  <a:lnTo>
                    <a:pt x="41" y="96"/>
                  </a:lnTo>
                  <a:lnTo>
                    <a:pt x="49" y="93"/>
                  </a:lnTo>
                  <a:lnTo>
                    <a:pt x="56" y="87"/>
                  </a:lnTo>
                  <a:lnTo>
                    <a:pt x="64" y="81"/>
                  </a:lnTo>
                  <a:lnTo>
                    <a:pt x="72" y="66"/>
                  </a:lnTo>
                  <a:lnTo>
                    <a:pt x="68" y="52"/>
                  </a:lnTo>
                  <a:lnTo>
                    <a:pt x="61" y="41"/>
                  </a:lnTo>
                  <a:lnTo>
                    <a:pt x="50" y="31"/>
                  </a:lnTo>
                  <a:lnTo>
                    <a:pt x="44" y="26"/>
                  </a:lnTo>
                  <a:lnTo>
                    <a:pt x="38" y="20"/>
                  </a:lnTo>
                  <a:lnTo>
                    <a:pt x="32" y="12"/>
                  </a:lnTo>
                  <a:lnTo>
                    <a:pt x="30" y="6"/>
                  </a:lnTo>
                  <a:lnTo>
                    <a:pt x="29" y="2"/>
                  </a:lnTo>
                  <a:lnTo>
                    <a:pt x="24" y="0"/>
                  </a:lnTo>
                  <a:lnTo>
                    <a:pt x="20" y="2"/>
                  </a:lnTo>
                  <a:lnTo>
                    <a:pt x="15"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3" name="Freeform 74"/>
            <p:cNvSpPr>
              <a:spLocks/>
            </p:cNvSpPr>
            <p:nvPr/>
          </p:nvSpPr>
          <p:spPr bwMode="auto">
            <a:xfrm>
              <a:off x="5208" y="3908"/>
              <a:ext cx="194" cy="26"/>
            </a:xfrm>
            <a:custGeom>
              <a:avLst/>
              <a:gdLst>
                <a:gd name="T0" fmla="*/ 0 w 387"/>
                <a:gd name="T1" fmla="*/ 52 h 52"/>
                <a:gd name="T2" fmla="*/ 20 w 387"/>
                <a:gd name="T3" fmla="*/ 43 h 52"/>
                <a:gd name="T4" fmla="*/ 42 w 387"/>
                <a:gd name="T5" fmla="*/ 37 h 52"/>
                <a:gd name="T6" fmla="*/ 61 w 387"/>
                <a:gd name="T7" fmla="*/ 32 h 52"/>
                <a:gd name="T8" fmla="*/ 83 w 387"/>
                <a:gd name="T9" fmla="*/ 29 h 52"/>
                <a:gd name="T10" fmla="*/ 104 w 387"/>
                <a:gd name="T11" fmla="*/ 29 h 52"/>
                <a:gd name="T12" fmla="*/ 127 w 387"/>
                <a:gd name="T13" fmla="*/ 29 h 52"/>
                <a:gd name="T14" fmla="*/ 149 w 387"/>
                <a:gd name="T15" fmla="*/ 31 h 52"/>
                <a:gd name="T16" fmla="*/ 170 w 387"/>
                <a:gd name="T17" fmla="*/ 32 h 52"/>
                <a:gd name="T18" fmla="*/ 194 w 387"/>
                <a:gd name="T19" fmla="*/ 35 h 52"/>
                <a:gd name="T20" fmla="*/ 220 w 387"/>
                <a:gd name="T21" fmla="*/ 37 h 52"/>
                <a:gd name="T22" fmla="*/ 245 w 387"/>
                <a:gd name="T23" fmla="*/ 40 h 52"/>
                <a:gd name="T24" fmla="*/ 271 w 387"/>
                <a:gd name="T25" fmla="*/ 42 h 52"/>
                <a:gd name="T26" fmla="*/ 295 w 387"/>
                <a:gd name="T27" fmla="*/ 43 h 52"/>
                <a:gd name="T28" fmla="*/ 320 w 387"/>
                <a:gd name="T29" fmla="*/ 43 h 52"/>
                <a:gd name="T30" fmla="*/ 346 w 387"/>
                <a:gd name="T31" fmla="*/ 45 h 52"/>
                <a:gd name="T32" fmla="*/ 370 w 387"/>
                <a:gd name="T33" fmla="*/ 46 h 52"/>
                <a:gd name="T34" fmla="*/ 378 w 387"/>
                <a:gd name="T35" fmla="*/ 43 h 52"/>
                <a:gd name="T36" fmla="*/ 384 w 387"/>
                <a:gd name="T37" fmla="*/ 34 h 52"/>
                <a:gd name="T38" fmla="*/ 387 w 387"/>
                <a:gd name="T39" fmla="*/ 25 h 52"/>
                <a:gd name="T40" fmla="*/ 382 w 387"/>
                <a:gd name="T41" fmla="*/ 19 h 52"/>
                <a:gd name="T42" fmla="*/ 357 w 387"/>
                <a:gd name="T43" fmla="*/ 9 h 52"/>
                <a:gd name="T44" fmla="*/ 329 w 387"/>
                <a:gd name="T45" fmla="*/ 5 h 52"/>
                <a:gd name="T46" fmla="*/ 301 w 387"/>
                <a:gd name="T47" fmla="*/ 2 h 52"/>
                <a:gd name="T48" fmla="*/ 274 w 387"/>
                <a:gd name="T49" fmla="*/ 0 h 52"/>
                <a:gd name="T50" fmla="*/ 245 w 387"/>
                <a:gd name="T51" fmla="*/ 0 h 52"/>
                <a:gd name="T52" fmla="*/ 217 w 387"/>
                <a:gd name="T53" fmla="*/ 2 h 52"/>
                <a:gd name="T54" fmla="*/ 188 w 387"/>
                <a:gd name="T55" fmla="*/ 3 h 52"/>
                <a:gd name="T56" fmla="*/ 161 w 387"/>
                <a:gd name="T57" fmla="*/ 5 h 52"/>
                <a:gd name="T58" fmla="*/ 139 w 387"/>
                <a:gd name="T59" fmla="*/ 6 h 52"/>
                <a:gd name="T60" fmla="*/ 118 w 387"/>
                <a:gd name="T61" fmla="*/ 9 h 52"/>
                <a:gd name="T62" fmla="*/ 98 w 387"/>
                <a:gd name="T63" fmla="*/ 13 h 52"/>
                <a:gd name="T64" fmla="*/ 77 w 387"/>
                <a:gd name="T65" fmla="*/ 19 h 52"/>
                <a:gd name="T66" fmla="*/ 57 w 387"/>
                <a:gd name="T67" fmla="*/ 25 h 52"/>
                <a:gd name="T68" fmla="*/ 39 w 387"/>
                <a:gd name="T69" fmla="*/ 32 h 52"/>
                <a:gd name="T70" fmla="*/ 19 w 387"/>
                <a:gd name="T71" fmla="*/ 42 h 52"/>
                <a:gd name="T72" fmla="*/ 0 w 387"/>
                <a:gd name="T73" fmla="*/ 52 h 52"/>
                <a:gd name="T74" fmla="*/ 0 w 387"/>
                <a:gd name="T75" fmla="*/ 52 h 52"/>
                <a:gd name="T76" fmla="*/ 0 w 387"/>
                <a:gd name="T77" fmla="*/ 52 h 52"/>
                <a:gd name="T78" fmla="*/ 0 w 387"/>
                <a:gd name="T79" fmla="*/ 52 h 52"/>
                <a:gd name="T80" fmla="*/ 0 w 387"/>
                <a:gd name="T81" fmla="*/ 52 h 52"/>
                <a:gd name="T82" fmla="*/ 0 w 387"/>
                <a:gd name="T83" fmla="*/ 52 h 5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87"/>
                <a:gd name="T127" fmla="*/ 0 h 52"/>
                <a:gd name="T128" fmla="*/ 387 w 387"/>
                <a:gd name="T129" fmla="*/ 52 h 5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87" h="52">
                  <a:moveTo>
                    <a:pt x="0" y="52"/>
                  </a:moveTo>
                  <a:lnTo>
                    <a:pt x="20" y="43"/>
                  </a:lnTo>
                  <a:lnTo>
                    <a:pt x="42" y="37"/>
                  </a:lnTo>
                  <a:lnTo>
                    <a:pt x="61" y="32"/>
                  </a:lnTo>
                  <a:lnTo>
                    <a:pt x="83" y="29"/>
                  </a:lnTo>
                  <a:lnTo>
                    <a:pt x="104" y="29"/>
                  </a:lnTo>
                  <a:lnTo>
                    <a:pt x="127" y="29"/>
                  </a:lnTo>
                  <a:lnTo>
                    <a:pt x="149" y="31"/>
                  </a:lnTo>
                  <a:lnTo>
                    <a:pt x="170" y="32"/>
                  </a:lnTo>
                  <a:lnTo>
                    <a:pt x="194" y="35"/>
                  </a:lnTo>
                  <a:lnTo>
                    <a:pt x="220" y="37"/>
                  </a:lnTo>
                  <a:lnTo>
                    <a:pt x="245" y="40"/>
                  </a:lnTo>
                  <a:lnTo>
                    <a:pt x="271" y="42"/>
                  </a:lnTo>
                  <a:lnTo>
                    <a:pt x="295" y="43"/>
                  </a:lnTo>
                  <a:lnTo>
                    <a:pt x="320" y="43"/>
                  </a:lnTo>
                  <a:lnTo>
                    <a:pt x="346" y="45"/>
                  </a:lnTo>
                  <a:lnTo>
                    <a:pt x="370" y="46"/>
                  </a:lnTo>
                  <a:lnTo>
                    <a:pt x="378" y="43"/>
                  </a:lnTo>
                  <a:lnTo>
                    <a:pt x="384" y="34"/>
                  </a:lnTo>
                  <a:lnTo>
                    <a:pt x="387" y="25"/>
                  </a:lnTo>
                  <a:lnTo>
                    <a:pt x="382" y="19"/>
                  </a:lnTo>
                  <a:lnTo>
                    <a:pt x="357" y="9"/>
                  </a:lnTo>
                  <a:lnTo>
                    <a:pt x="329" y="5"/>
                  </a:lnTo>
                  <a:lnTo>
                    <a:pt x="301" y="2"/>
                  </a:lnTo>
                  <a:lnTo>
                    <a:pt x="274" y="0"/>
                  </a:lnTo>
                  <a:lnTo>
                    <a:pt x="245" y="0"/>
                  </a:lnTo>
                  <a:lnTo>
                    <a:pt x="217" y="2"/>
                  </a:lnTo>
                  <a:lnTo>
                    <a:pt x="188" y="3"/>
                  </a:lnTo>
                  <a:lnTo>
                    <a:pt x="161" y="5"/>
                  </a:lnTo>
                  <a:lnTo>
                    <a:pt x="139" y="6"/>
                  </a:lnTo>
                  <a:lnTo>
                    <a:pt x="118" y="9"/>
                  </a:lnTo>
                  <a:lnTo>
                    <a:pt x="98" y="13"/>
                  </a:lnTo>
                  <a:lnTo>
                    <a:pt x="77" y="19"/>
                  </a:lnTo>
                  <a:lnTo>
                    <a:pt x="57" y="25"/>
                  </a:lnTo>
                  <a:lnTo>
                    <a:pt x="39" y="32"/>
                  </a:lnTo>
                  <a:lnTo>
                    <a:pt x="19" y="42"/>
                  </a:lnTo>
                  <a:lnTo>
                    <a:pt x="0"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4" name="Freeform 75"/>
            <p:cNvSpPr>
              <a:spLocks/>
            </p:cNvSpPr>
            <p:nvPr/>
          </p:nvSpPr>
          <p:spPr bwMode="auto">
            <a:xfrm>
              <a:off x="5306" y="3471"/>
              <a:ext cx="24" cy="59"/>
            </a:xfrm>
            <a:custGeom>
              <a:avLst/>
              <a:gdLst>
                <a:gd name="T0" fmla="*/ 8 w 47"/>
                <a:gd name="T1" fmla="*/ 18 h 119"/>
                <a:gd name="T2" fmla="*/ 6 w 47"/>
                <a:gd name="T3" fmla="*/ 30 h 119"/>
                <a:gd name="T4" fmla="*/ 6 w 47"/>
                <a:gd name="T5" fmla="*/ 42 h 119"/>
                <a:gd name="T6" fmla="*/ 5 w 47"/>
                <a:gd name="T7" fmla="*/ 56 h 119"/>
                <a:gd name="T8" fmla="*/ 3 w 47"/>
                <a:gd name="T9" fmla="*/ 68 h 119"/>
                <a:gd name="T10" fmla="*/ 2 w 47"/>
                <a:gd name="T11" fmla="*/ 81 h 119"/>
                <a:gd name="T12" fmla="*/ 0 w 47"/>
                <a:gd name="T13" fmla="*/ 93 h 119"/>
                <a:gd name="T14" fmla="*/ 2 w 47"/>
                <a:gd name="T15" fmla="*/ 105 h 119"/>
                <a:gd name="T16" fmla="*/ 8 w 47"/>
                <a:gd name="T17" fmla="*/ 116 h 119"/>
                <a:gd name="T18" fmla="*/ 15 w 47"/>
                <a:gd name="T19" fmla="*/ 119 h 119"/>
                <a:gd name="T20" fmla="*/ 26 w 47"/>
                <a:gd name="T21" fmla="*/ 116 h 119"/>
                <a:gd name="T22" fmla="*/ 34 w 47"/>
                <a:gd name="T23" fmla="*/ 110 h 119"/>
                <a:gd name="T24" fmla="*/ 40 w 47"/>
                <a:gd name="T25" fmla="*/ 104 h 119"/>
                <a:gd name="T26" fmla="*/ 47 w 47"/>
                <a:gd name="T27" fmla="*/ 79 h 119"/>
                <a:gd name="T28" fmla="*/ 46 w 47"/>
                <a:gd name="T29" fmla="*/ 53 h 119"/>
                <a:gd name="T30" fmla="*/ 38 w 47"/>
                <a:gd name="T31" fmla="*/ 29 h 119"/>
                <a:gd name="T32" fmla="*/ 28 w 47"/>
                <a:gd name="T33" fmla="*/ 4 h 119"/>
                <a:gd name="T34" fmla="*/ 23 w 47"/>
                <a:gd name="T35" fmla="*/ 0 h 119"/>
                <a:gd name="T36" fmla="*/ 15 w 47"/>
                <a:gd name="T37" fmla="*/ 4 h 119"/>
                <a:gd name="T38" fmla="*/ 11 w 47"/>
                <a:gd name="T39" fmla="*/ 10 h 119"/>
                <a:gd name="T40" fmla="*/ 8 w 47"/>
                <a:gd name="T41" fmla="*/ 18 h 119"/>
                <a:gd name="T42" fmla="*/ 8 w 47"/>
                <a:gd name="T43" fmla="*/ 18 h 1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7"/>
                <a:gd name="T67" fmla="*/ 0 h 119"/>
                <a:gd name="T68" fmla="*/ 47 w 47"/>
                <a:gd name="T69" fmla="*/ 119 h 11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7" h="119">
                  <a:moveTo>
                    <a:pt x="8" y="18"/>
                  </a:moveTo>
                  <a:lnTo>
                    <a:pt x="6" y="30"/>
                  </a:lnTo>
                  <a:lnTo>
                    <a:pt x="6" y="42"/>
                  </a:lnTo>
                  <a:lnTo>
                    <a:pt x="5" y="56"/>
                  </a:lnTo>
                  <a:lnTo>
                    <a:pt x="3" y="68"/>
                  </a:lnTo>
                  <a:lnTo>
                    <a:pt x="2" y="81"/>
                  </a:lnTo>
                  <a:lnTo>
                    <a:pt x="0" y="93"/>
                  </a:lnTo>
                  <a:lnTo>
                    <a:pt x="2" y="105"/>
                  </a:lnTo>
                  <a:lnTo>
                    <a:pt x="8" y="116"/>
                  </a:lnTo>
                  <a:lnTo>
                    <a:pt x="15" y="119"/>
                  </a:lnTo>
                  <a:lnTo>
                    <a:pt x="26" y="116"/>
                  </a:lnTo>
                  <a:lnTo>
                    <a:pt x="34" y="110"/>
                  </a:lnTo>
                  <a:lnTo>
                    <a:pt x="40" y="104"/>
                  </a:lnTo>
                  <a:lnTo>
                    <a:pt x="47" y="79"/>
                  </a:lnTo>
                  <a:lnTo>
                    <a:pt x="46" y="53"/>
                  </a:lnTo>
                  <a:lnTo>
                    <a:pt x="38" y="29"/>
                  </a:lnTo>
                  <a:lnTo>
                    <a:pt x="28" y="4"/>
                  </a:lnTo>
                  <a:lnTo>
                    <a:pt x="23" y="0"/>
                  </a:lnTo>
                  <a:lnTo>
                    <a:pt x="15" y="4"/>
                  </a:lnTo>
                  <a:lnTo>
                    <a:pt x="11" y="10"/>
                  </a:lnTo>
                  <a:lnTo>
                    <a:pt x="8"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5" name="Freeform 76"/>
            <p:cNvSpPr>
              <a:spLocks/>
            </p:cNvSpPr>
            <p:nvPr/>
          </p:nvSpPr>
          <p:spPr bwMode="auto">
            <a:xfrm>
              <a:off x="5181" y="3929"/>
              <a:ext cx="238" cy="67"/>
            </a:xfrm>
            <a:custGeom>
              <a:avLst/>
              <a:gdLst>
                <a:gd name="T0" fmla="*/ 142 w 477"/>
                <a:gd name="T1" fmla="*/ 45 h 134"/>
                <a:gd name="T2" fmla="*/ 220 w 477"/>
                <a:gd name="T3" fmla="*/ 45 h 134"/>
                <a:gd name="T4" fmla="*/ 285 w 477"/>
                <a:gd name="T5" fmla="*/ 52 h 134"/>
                <a:gd name="T6" fmla="*/ 315 w 477"/>
                <a:gd name="T7" fmla="*/ 56 h 134"/>
                <a:gd name="T8" fmla="*/ 292 w 477"/>
                <a:gd name="T9" fmla="*/ 58 h 134"/>
                <a:gd name="T10" fmla="*/ 257 w 477"/>
                <a:gd name="T11" fmla="*/ 59 h 134"/>
                <a:gd name="T12" fmla="*/ 222 w 477"/>
                <a:gd name="T13" fmla="*/ 58 h 134"/>
                <a:gd name="T14" fmla="*/ 187 w 477"/>
                <a:gd name="T15" fmla="*/ 55 h 134"/>
                <a:gd name="T16" fmla="*/ 152 w 477"/>
                <a:gd name="T17" fmla="*/ 52 h 134"/>
                <a:gd name="T18" fmla="*/ 116 w 477"/>
                <a:gd name="T19" fmla="*/ 45 h 134"/>
                <a:gd name="T20" fmla="*/ 83 w 477"/>
                <a:gd name="T21" fmla="*/ 38 h 134"/>
                <a:gd name="T22" fmla="*/ 49 w 477"/>
                <a:gd name="T23" fmla="*/ 29 h 134"/>
                <a:gd name="T24" fmla="*/ 17 w 477"/>
                <a:gd name="T25" fmla="*/ 26 h 134"/>
                <a:gd name="T26" fmla="*/ 0 w 477"/>
                <a:gd name="T27" fmla="*/ 55 h 134"/>
                <a:gd name="T28" fmla="*/ 14 w 477"/>
                <a:gd name="T29" fmla="*/ 82 h 134"/>
                <a:gd name="T30" fmla="*/ 42 w 477"/>
                <a:gd name="T31" fmla="*/ 102 h 134"/>
                <a:gd name="T32" fmla="*/ 75 w 477"/>
                <a:gd name="T33" fmla="*/ 113 h 134"/>
                <a:gd name="T34" fmla="*/ 109 w 477"/>
                <a:gd name="T35" fmla="*/ 120 h 134"/>
                <a:gd name="T36" fmla="*/ 152 w 477"/>
                <a:gd name="T37" fmla="*/ 130 h 134"/>
                <a:gd name="T38" fmla="*/ 207 w 477"/>
                <a:gd name="T39" fmla="*/ 134 h 134"/>
                <a:gd name="T40" fmla="*/ 262 w 477"/>
                <a:gd name="T41" fmla="*/ 133 h 134"/>
                <a:gd name="T42" fmla="*/ 317 w 477"/>
                <a:gd name="T43" fmla="*/ 130 h 134"/>
                <a:gd name="T44" fmla="*/ 364 w 477"/>
                <a:gd name="T45" fmla="*/ 125 h 134"/>
                <a:gd name="T46" fmla="*/ 413 w 477"/>
                <a:gd name="T47" fmla="*/ 116 h 134"/>
                <a:gd name="T48" fmla="*/ 456 w 477"/>
                <a:gd name="T49" fmla="*/ 97 h 134"/>
                <a:gd name="T50" fmla="*/ 477 w 477"/>
                <a:gd name="T51" fmla="*/ 61 h 134"/>
                <a:gd name="T52" fmla="*/ 468 w 477"/>
                <a:gd name="T53" fmla="*/ 19 h 134"/>
                <a:gd name="T54" fmla="*/ 431 w 477"/>
                <a:gd name="T55" fmla="*/ 3 h 134"/>
                <a:gd name="T56" fmla="*/ 382 w 477"/>
                <a:gd name="T57" fmla="*/ 0 h 134"/>
                <a:gd name="T58" fmla="*/ 337 w 477"/>
                <a:gd name="T59" fmla="*/ 3 h 134"/>
                <a:gd name="T60" fmla="*/ 295 w 477"/>
                <a:gd name="T61" fmla="*/ 6 h 134"/>
                <a:gd name="T62" fmla="*/ 242 w 477"/>
                <a:gd name="T63" fmla="*/ 10 h 134"/>
                <a:gd name="T64" fmla="*/ 188 w 477"/>
                <a:gd name="T65" fmla="*/ 18 h 134"/>
                <a:gd name="T66" fmla="*/ 136 w 477"/>
                <a:gd name="T67" fmla="*/ 26 h 134"/>
                <a:gd name="T68" fmla="*/ 106 w 477"/>
                <a:gd name="T69" fmla="*/ 35 h 134"/>
                <a:gd name="T70" fmla="*/ 103 w 477"/>
                <a:gd name="T71" fmla="*/ 45 h 134"/>
                <a:gd name="T72" fmla="*/ 106 w 477"/>
                <a:gd name="T73" fmla="*/ 47 h 13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77"/>
                <a:gd name="T112" fmla="*/ 0 h 134"/>
                <a:gd name="T113" fmla="*/ 477 w 477"/>
                <a:gd name="T114" fmla="*/ 134 h 13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77" h="134">
                  <a:moveTo>
                    <a:pt x="106" y="47"/>
                  </a:moveTo>
                  <a:lnTo>
                    <a:pt x="142" y="45"/>
                  </a:lnTo>
                  <a:lnTo>
                    <a:pt x="181" y="45"/>
                  </a:lnTo>
                  <a:lnTo>
                    <a:pt x="220" y="45"/>
                  </a:lnTo>
                  <a:lnTo>
                    <a:pt x="256" y="49"/>
                  </a:lnTo>
                  <a:lnTo>
                    <a:pt x="285" y="52"/>
                  </a:lnTo>
                  <a:lnTo>
                    <a:pt x="306" y="53"/>
                  </a:lnTo>
                  <a:lnTo>
                    <a:pt x="315" y="56"/>
                  </a:lnTo>
                  <a:lnTo>
                    <a:pt x="309" y="58"/>
                  </a:lnTo>
                  <a:lnTo>
                    <a:pt x="292" y="58"/>
                  </a:lnTo>
                  <a:lnTo>
                    <a:pt x="274" y="59"/>
                  </a:lnTo>
                  <a:lnTo>
                    <a:pt x="257" y="59"/>
                  </a:lnTo>
                  <a:lnTo>
                    <a:pt x="239" y="58"/>
                  </a:lnTo>
                  <a:lnTo>
                    <a:pt x="222" y="58"/>
                  </a:lnTo>
                  <a:lnTo>
                    <a:pt x="204" y="56"/>
                  </a:lnTo>
                  <a:lnTo>
                    <a:pt x="187" y="55"/>
                  </a:lnTo>
                  <a:lnTo>
                    <a:pt x="168" y="53"/>
                  </a:lnTo>
                  <a:lnTo>
                    <a:pt x="152" y="52"/>
                  </a:lnTo>
                  <a:lnTo>
                    <a:pt x="135" y="49"/>
                  </a:lnTo>
                  <a:lnTo>
                    <a:pt x="116" y="45"/>
                  </a:lnTo>
                  <a:lnTo>
                    <a:pt x="100" y="42"/>
                  </a:lnTo>
                  <a:lnTo>
                    <a:pt x="83" y="38"/>
                  </a:lnTo>
                  <a:lnTo>
                    <a:pt x="66" y="35"/>
                  </a:lnTo>
                  <a:lnTo>
                    <a:pt x="49" y="29"/>
                  </a:lnTo>
                  <a:lnTo>
                    <a:pt x="32" y="24"/>
                  </a:lnTo>
                  <a:lnTo>
                    <a:pt x="17" y="26"/>
                  </a:lnTo>
                  <a:lnTo>
                    <a:pt x="6" y="38"/>
                  </a:lnTo>
                  <a:lnTo>
                    <a:pt x="0" y="55"/>
                  </a:lnTo>
                  <a:lnTo>
                    <a:pt x="3" y="70"/>
                  </a:lnTo>
                  <a:lnTo>
                    <a:pt x="14" y="82"/>
                  </a:lnTo>
                  <a:lnTo>
                    <a:pt x="26" y="93"/>
                  </a:lnTo>
                  <a:lnTo>
                    <a:pt x="42" y="102"/>
                  </a:lnTo>
                  <a:lnTo>
                    <a:pt x="58" y="108"/>
                  </a:lnTo>
                  <a:lnTo>
                    <a:pt x="75" y="113"/>
                  </a:lnTo>
                  <a:lnTo>
                    <a:pt x="92" y="117"/>
                  </a:lnTo>
                  <a:lnTo>
                    <a:pt x="109" y="120"/>
                  </a:lnTo>
                  <a:lnTo>
                    <a:pt x="126" y="125"/>
                  </a:lnTo>
                  <a:lnTo>
                    <a:pt x="152" y="130"/>
                  </a:lnTo>
                  <a:lnTo>
                    <a:pt x="179" y="133"/>
                  </a:lnTo>
                  <a:lnTo>
                    <a:pt x="207" y="134"/>
                  </a:lnTo>
                  <a:lnTo>
                    <a:pt x="234" y="134"/>
                  </a:lnTo>
                  <a:lnTo>
                    <a:pt x="262" y="133"/>
                  </a:lnTo>
                  <a:lnTo>
                    <a:pt x="289" y="131"/>
                  </a:lnTo>
                  <a:lnTo>
                    <a:pt x="317" y="130"/>
                  </a:lnTo>
                  <a:lnTo>
                    <a:pt x="343" y="126"/>
                  </a:lnTo>
                  <a:lnTo>
                    <a:pt x="364" y="125"/>
                  </a:lnTo>
                  <a:lnTo>
                    <a:pt x="389" y="122"/>
                  </a:lnTo>
                  <a:lnTo>
                    <a:pt x="413" y="116"/>
                  </a:lnTo>
                  <a:lnTo>
                    <a:pt x="436" y="108"/>
                  </a:lnTo>
                  <a:lnTo>
                    <a:pt x="456" y="97"/>
                  </a:lnTo>
                  <a:lnTo>
                    <a:pt x="470" y="82"/>
                  </a:lnTo>
                  <a:lnTo>
                    <a:pt x="477" y="61"/>
                  </a:lnTo>
                  <a:lnTo>
                    <a:pt x="476" y="35"/>
                  </a:lnTo>
                  <a:lnTo>
                    <a:pt x="468" y="19"/>
                  </a:lnTo>
                  <a:lnTo>
                    <a:pt x="451" y="9"/>
                  </a:lnTo>
                  <a:lnTo>
                    <a:pt x="431" y="3"/>
                  </a:lnTo>
                  <a:lnTo>
                    <a:pt x="407" y="0"/>
                  </a:lnTo>
                  <a:lnTo>
                    <a:pt x="382" y="0"/>
                  </a:lnTo>
                  <a:lnTo>
                    <a:pt x="358" y="1"/>
                  </a:lnTo>
                  <a:lnTo>
                    <a:pt x="337" y="3"/>
                  </a:lnTo>
                  <a:lnTo>
                    <a:pt x="321" y="4"/>
                  </a:lnTo>
                  <a:lnTo>
                    <a:pt x="295" y="6"/>
                  </a:lnTo>
                  <a:lnTo>
                    <a:pt x="268" y="9"/>
                  </a:lnTo>
                  <a:lnTo>
                    <a:pt x="242" y="10"/>
                  </a:lnTo>
                  <a:lnTo>
                    <a:pt x="216" y="13"/>
                  </a:lnTo>
                  <a:lnTo>
                    <a:pt x="188" y="18"/>
                  </a:lnTo>
                  <a:lnTo>
                    <a:pt x="162" y="21"/>
                  </a:lnTo>
                  <a:lnTo>
                    <a:pt x="136" y="26"/>
                  </a:lnTo>
                  <a:lnTo>
                    <a:pt x="110" y="32"/>
                  </a:lnTo>
                  <a:lnTo>
                    <a:pt x="106" y="35"/>
                  </a:lnTo>
                  <a:lnTo>
                    <a:pt x="103" y="39"/>
                  </a:lnTo>
                  <a:lnTo>
                    <a:pt x="103" y="45"/>
                  </a:lnTo>
                  <a:lnTo>
                    <a:pt x="106"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6" name="Freeform 77"/>
            <p:cNvSpPr>
              <a:spLocks/>
            </p:cNvSpPr>
            <p:nvPr/>
          </p:nvSpPr>
          <p:spPr bwMode="auto">
            <a:xfrm>
              <a:off x="5041" y="3909"/>
              <a:ext cx="514" cy="112"/>
            </a:xfrm>
            <a:custGeom>
              <a:avLst/>
              <a:gdLst>
                <a:gd name="T0" fmla="*/ 21 w 1028"/>
                <a:gd name="T1" fmla="*/ 30 h 225"/>
                <a:gd name="T2" fmla="*/ 62 w 1028"/>
                <a:gd name="T3" fmla="*/ 73 h 225"/>
                <a:gd name="T4" fmla="*/ 108 w 1028"/>
                <a:gd name="T5" fmla="*/ 111 h 225"/>
                <a:gd name="T6" fmla="*/ 160 w 1028"/>
                <a:gd name="T7" fmla="*/ 142 h 225"/>
                <a:gd name="T8" fmla="*/ 209 w 1028"/>
                <a:gd name="T9" fmla="*/ 163 h 225"/>
                <a:gd name="T10" fmla="*/ 250 w 1028"/>
                <a:gd name="T11" fmla="*/ 180 h 225"/>
                <a:gd name="T12" fmla="*/ 292 w 1028"/>
                <a:gd name="T13" fmla="*/ 194 h 225"/>
                <a:gd name="T14" fmla="*/ 333 w 1028"/>
                <a:gd name="T15" fmla="*/ 205 h 225"/>
                <a:gd name="T16" fmla="*/ 376 w 1028"/>
                <a:gd name="T17" fmla="*/ 214 h 225"/>
                <a:gd name="T18" fmla="*/ 420 w 1028"/>
                <a:gd name="T19" fmla="*/ 220 h 225"/>
                <a:gd name="T20" fmla="*/ 463 w 1028"/>
                <a:gd name="T21" fmla="*/ 225 h 225"/>
                <a:gd name="T22" fmla="*/ 507 w 1028"/>
                <a:gd name="T23" fmla="*/ 225 h 225"/>
                <a:gd name="T24" fmla="*/ 547 w 1028"/>
                <a:gd name="T25" fmla="*/ 223 h 225"/>
                <a:gd name="T26" fmla="*/ 583 w 1028"/>
                <a:gd name="T27" fmla="*/ 220 h 225"/>
                <a:gd name="T28" fmla="*/ 622 w 1028"/>
                <a:gd name="T29" fmla="*/ 215 h 225"/>
                <a:gd name="T30" fmla="*/ 660 w 1028"/>
                <a:gd name="T31" fmla="*/ 209 h 225"/>
                <a:gd name="T32" fmla="*/ 700 w 1028"/>
                <a:gd name="T33" fmla="*/ 202 h 225"/>
                <a:gd name="T34" fmla="*/ 738 w 1028"/>
                <a:gd name="T35" fmla="*/ 192 h 225"/>
                <a:gd name="T36" fmla="*/ 775 w 1028"/>
                <a:gd name="T37" fmla="*/ 182 h 225"/>
                <a:gd name="T38" fmla="*/ 810 w 1028"/>
                <a:gd name="T39" fmla="*/ 170 h 225"/>
                <a:gd name="T40" fmla="*/ 853 w 1028"/>
                <a:gd name="T41" fmla="*/ 151 h 225"/>
                <a:gd name="T42" fmla="*/ 909 w 1028"/>
                <a:gd name="T43" fmla="*/ 124 h 225"/>
                <a:gd name="T44" fmla="*/ 966 w 1028"/>
                <a:gd name="T45" fmla="*/ 90 h 225"/>
                <a:gd name="T46" fmla="*/ 1010 w 1028"/>
                <a:gd name="T47" fmla="*/ 50 h 225"/>
                <a:gd name="T48" fmla="*/ 1028 w 1028"/>
                <a:gd name="T49" fmla="*/ 17 h 225"/>
                <a:gd name="T50" fmla="*/ 1018 w 1028"/>
                <a:gd name="T51" fmla="*/ 9 h 225"/>
                <a:gd name="T52" fmla="*/ 987 w 1028"/>
                <a:gd name="T53" fmla="*/ 33 h 225"/>
                <a:gd name="T54" fmla="*/ 935 w 1028"/>
                <a:gd name="T55" fmla="*/ 70 h 225"/>
                <a:gd name="T56" fmla="*/ 877 w 1028"/>
                <a:gd name="T57" fmla="*/ 101 h 225"/>
                <a:gd name="T58" fmla="*/ 819 w 1028"/>
                <a:gd name="T59" fmla="*/ 127 h 225"/>
                <a:gd name="T60" fmla="*/ 776 w 1028"/>
                <a:gd name="T61" fmla="*/ 144 h 225"/>
                <a:gd name="T62" fmla="*/ 744 w 1028"/>
                <a:gd name="T63" fmla="*/ 153 h 225"/>
                <a:gd name="T64" fmla="*/ 709 w 1028"/>
                <a:gd name="T65" fmla="*/ 160 h 225"/>
                <a:gd name="T66" fmla="*/ 674 w 1028"/>
                <a:gd name="T67" fmla="*/ 166 h 225"/>
                <a:gd name="T68" fmla="*/ 639 w 1028"/>
                <a:gd name="T69" fmla="*/ 171 h 225"/>
                <a:gd name="T70" fmla="*/ 603 w 1028"/>
                <a:gd name="T71" fmla="*/ 176 h 225"/>
                <a:gd name="T72" fmla="*/ 568 w 1028"/>
                <a:gd name="T73" fmla="*/ 177 h 225"/>
                <a:gd name="T74" fmla="*/ 535 w 1028"/>
                <a:gd name="T75" fmla="*/ 180 h 225"/>
                <a:gd name="T76" fmla="*/ 484 w 1028"/>
                <a:gd name="T77" fmla="*/ 182 h 225"/>
                <a:gd name="T78" fmla="*/ 415 w 1028"/>
                <a:gd name="T79" fmla="*/ 177 h 225"/>
                <a:gd name="T80" fmla="*/ 345 w 1028"/>
                <a:gd name="T81" fmla="*/ 166 h 225"/>
                <a:gd name="T82" fmla="*/ 276 w 1028"/>
                <a:gd name="T83" fmla="*/ 150 h 225"/>
                <a:gd name="T84" fmla="*/ 209 w 1028"/>
                <a:gd name="T85" fmla="*/ 125 h 225"/>
                <a:gd name="T86" fmla="*/ 145 w 1028"/>
                <a:gd name="T87" fmla="*/ 96 h 225"/>
                <a:gd name="T88" fmla="*/ 85 w 1028"/>
                <a:gd name="T89" fmla="*/ 61 h 225"/>
                <a:gd name="T90" fmla="*/ 29 w 1028"/>
                <a:gd name="T91" fmla="*/ 21 h 225"/>
                <a:gd name="T92" fmla="*/ 3 w 1028"/>
                <a:gd name="T93" fmla="*/ 0 h 225"/>
                <a:gd name="T94" fmla="*/ 0 w 1028"/>
                <a:gd name="T95" fmla="*/ 4 h 225"/>
                <a:gd name="T96" fmla="*/ 0 w 1028"/>
                <a:gd name="T97" fmla="*/ 6 h 22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028"/>
                <a:gd name="T148" fmla="*/ 0 h 225"/>
                <a:gd name="T149" fmla="*/ 1028 w 1028"/>
                <a:gd name="T150" fmla="*/ 225 h 22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028" h="225">
                  <a:moveTo>
                    <a:pt x="0" y="6"/>
                  </a:moveTo>
                  <a:lnTo>
                    <a:pt x="21" y="30"/>
                  </a:lnTo>
                  <a:lnTo>
                    <a:pt x="41" y="52"/>
                  </a:lnTo>
                  <a:lnTo>
                    <a:pt x="62" y="73"/>
                  </a:lnTo>
                  <a:lnTo>
                    <a:pt x="85" y="93"/>
                  </a:lnTo>
                  <a:lnTo>
                    <a:pt x="108" y="111"/>
                  </a:lnTo>
                  <a:lnTo>
                    <a:pt x="134" y="127"/>
                  </a:lnTo>
                  <a:lnTo>
                    <a:pt x="160" y="142"/>
                  </a:lnTo>
                  <a:lnTo>
                    <a:pt x="189" y="156"/>
                  </a:lnTo>
                  <a:lnTo>
                    <a:pt x="209" y="163"/>
                  </a:lnTo>
                  <a:lnTo>
                    <a:pt x="229" y="173"/>
                  </a:lnTo>
                  <a:lnTo>
                    <a:pt x="250" y="180"/>
                  </a:lnTo>
                  <a:lnTo>
                    <a:pt x="270" y="186"/>
                  </a:lnTo>
                  <a:lnTo>
                    <a:pt x="292" y="194"/>
                  </a:lnTo>
                  <a:lnTo>
                    <a:pt x="313" y="199"/>
                  </a:lnTo>
                  <a:lnTo>
                    <a:pt x="333" y="205"/>
                  </a:lnTo>
                  <a:lnTo>
                    <a:pt x="354" y="209"/>
                  </a:lnTo>
                  <a:lnTo>
                    <a:pt x="376" y="214"/>
                  </a:lnTo>
                  <a:lnTo>
                    <a:pt x="399" y="217"/>
                  </a:lnTo>
                  <a:lnTo>
                    <a:pt x="420" y="220"/>
                  </a:lnTo>
                  <a:lnTo>
                    <a:pt x="441" y="223"/>
                  </a:lnTo>
                  <a:lnTo>
                    <a:pt x="463" y="225"/>
                  </a:lnTo>
                  <a:lnTo>
                    <a:pt x="484" y="225"/>
                  </a:lnTo>
                  <a:lnTo>
                    <a:pt x="507" y="225"/>
                  </a:lnTo>
                  <a:lnTo>
                    <a:pt x="528" y="225"/>
                  </a:lnTo>
                  <a:lnTo>
                    <a:pt x="547" y="223"/>
                  </a:lnTo>
                  <a:lnTo>
                    <a:pt x="565" y="222"/>
                  </a:lnTo>
                  <a:lnTo>
                    <a:pt x="583" y="220"/>
                  </a:lnTo>
                  <a:lnTo>
                    <a:pt x="602" y="218"/>
                  </a:lnTo>
                  <a:lnTo>
                    <a:pt x="622" y="215"/>
                  </a:lnTo>
                  <a:lnTo>
                    <a:pt x="642" y="212"/>
                  </a:lnTo>
                  <a:lnTo>
                    <a:pt x="660" y="209"/>
                  </a:lnTo>
                  <a:lnTo>
                    <a:pt x="680" y="206"/>
                  </a:lnTo>
                  <a:lnTo>
                    <a:pt x="700" y="202"/>
                  </a:lnTo>
                  <a:lnTo>
                    <a:pt x="718" y="197"/>
                  </a:lnTo>
                  <a:lnTo>
                    <a:pt x="738" y="192"/>
                  </a:lnTo>
                  <a:lnTo>
                    <a:pt x="756" y="188"/>
                  </a:lnTo>
                  <a:lnTo>
                    <a:pt x="775" y="182"/>
                  </a:lnTo>
                  <a:lnTo>
                    <a:pt x="793" y="176"/>
                  </a:lnTo>
                  <a:lnTo>
                    <a:pt x="810" y="170"/>
                  </a:lnTo>
                  <a:lnTo>
                    <a:pt x="827" y="162"/>
                  </a:lnTo>
                  <a:lnTo>
                    <a:pt x="853" y="151"/>
                  </a:lnTo>
                  <a:lnTo>
                    <a:pt x="880" y="137"/>
                  </a:lnTo>
                  <a:lnTo>
                    <a:pt x="909" y="124"/>
                  </a:lnTo>
                  <a:lnTo>
                    <a:pt x="938" y="108"/>
                  </a:lnTo>
                  <a:lnTo>
                    <a:pt x="966" y="90"/>
                  </a:lnTo>
                  <a:lnTo>
                    <a:pt x="990" y="72"/>
                  </a:lnTo>
                  <a:lnTo>
                    <a:pt x="1010" y="50"/>
                  </a:lnTo>
                  <a:lnTo>
                    <a:pt x="1025" y="26"/>
                  </a:lnTo>
                  <a:lnTo>
                    <a:pt x="1028" y="17"/>
                  </a:lnTo>
                  <a:lnTo>
                    <a:pt x="1024" y="11"/>
                  </a:lnTo>
                  <a:lnTo>
                    <a:pt x="1018" y="9"/>
                  </a:lnTo>
                  <a:lnTo>
                    <a:pt x="1008" y="14"/>
                  </a:lnTo>
                  <a:lnTo>
                    <a:pt x="987" y="33"/>
                  </a:lnTo>
                  <a:lnTo>
                    <a:pt x="963" y="52"/>
                  </a:lnTo>
                  <a:lnTo>
                    <a:pt x="935" y="70"/>
                  </a:lnTo>
                  <a:lnTo>
                    <a:pt x="906" y="85"/>
                  </a:lnTo>
                  <a:lnTo>
                    <a:pt x="877" y="101"/>
                  </a:lnTo>
                  <a:lnTo>
                    <a:pt x="848" y="114"/>
                  </a:lnTo>
                  <a:lnTo>
                    <a:pt x="819" y="127"/>
                  </a:lnTo>
                  <a:lnTo>
                    <a:pt x="791" y="137"/>
                  </a:lnTo>
                  <a:lnTo>
                    <a:pt x="776" y="144"/>
                  </a:lnTo>
                  <a:lnTo>
                    <a:pt x="759" y="148"/>
                  </a:lnTo>
                  <a:lnTo>
                    <a:pt x="744" y="153"/>
                  </a:lnTo>
                  <a:lnTo>
                    <a:pt x="727" y="157"/>
                  </a:lnTo>
                  <a:lnTo>
                    <a:pt x="709" y="160"/>
                  </a:lnTo>
                  <a:lnTo>
                    <a:pt x="692" y="163"/>
                  </a:lnTo>
                  <a:lnTo>
                    <a:pt x="674" y="166"/>
                  </a:lnTo>
                  <a:lnTo>
                    <a:pt x="657" y="170"/>
                  </a:lnTo>
                  <a:lnTo>
                    <a:pt x="639" y="171"/>
                  </a:lnTo>
                  <a:lnTo>
                    <a:pt x="620" y="174"/>
                  </a:lnTo>
                  <a:lnTo>
                    <a:pt x="603" y="176"/>
                  </a:lnTo>
                  <a:lnTo>
                    <a:pt x="585" y="177"/>
                  </a:lnTo>
                  <a:lnTo>
                    <a:pt x="568" y="177"/>
                  </a:lnTo>
                  <a:lnTo>
                    <a:pt x="551" y="179"/>
                  </a:lnTo>
                  <a:lnTo>
                    <a:pt x="535" y="180"/>
                  </a:lnTo>
                  <a:lnTo>
                    <a:pt x="518" y="180"/>
                  </a:lnTo>
                  <a:lnTo>
                    <a:pt x="484" y="182"/>
                  </a:lnTo>
                  <a:lnTo>
                    <a:pt x="449" y="180"/>
                  </a:lnTo>
                  <a:lnTo>
                    <a:pt x="415" y="177"/>
                  </a:lnTo>
                  <a:lnTo>
                    <a:pt x="380" y="173"/>
                  </a:lnTo>
                  <a:lnTo>
                    <a:pt x="345" y="166"/>
                  </a:lnTo>
                  <a:lnTo>
                    <a:pt x="311" y="159"/>
                  </a:lnTo>
                  <a:lnTo>
                    <a:pt x="276" y="150"/>
                  </a:lnTo>
                  <a:lnTo>
                    <a:pt x="243" y="137"/>
                  </a:lnTo>
                  <a:lnTo>
                    <a:pt x="209" y="125"/>
                  </a:lnTo>
                  <a:lnTo>
                    <a:pt x="177" y="111"/>
                  </a:lnTo>
                  <a:lnTo>
                    <a:pt x="145" y="96"/>
                  </a:lnTo>
                  <a:lnTo>
                    <a:pt x="114" y="79"/>
                  </a:lnTo>
                  <a:lnTo>
                    <a:pt x="85" y="61"/>
                  </a:lnTo>
                  <a:lnTo>
                    <a:pt x="56" y="43"/>
                  </a:lnTo>
                  <a:lnTo>
                    <a:pt x="29" y="21"/>
                  </a:lnTo>
                  <a:lnTo>
                    <a:pt x="4" y="0"/>
                  </a:lnTo>
                  <a:lnTo>
                    <a:pt x="3" y="0"/>
                  </a:lnTo>
                  <a:lnTo>
                    <a:pt x="1" y="1"/>
                  </a:lnTo>
                  <a:lnTo>
                    <a:pt x="0" y="4"/>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7" name="Freeform 78"/>
            <p:cNvSpPr>
              <a:spLocks/>
            </p:cNvSpPr>
            <p:nvPr/>
          </p:nvSpPr>
          <p:spPr bwMode="auto">
            <a:xfrm>
              <a:off x="5198" y="2878"/>
              <a:ext cx="184" cy="42"/>
            </a:xfrm>
            <a:custGeom>
              <a:avLst/>
              <a:gdLst>
                <a:gd name="T0" fmla="*/ 10 w 369"/>
                <a:gd name="T1" fmla="*/ 81 h 82"/>
                <a:gd name="T2" fmla="*/ 29 w 369"/>
                <a:gd name="T3" fmla="*/ 68 h 82"/>
                <a:gd name="T4" fmla="*/ 51 w 369"/>
                <a:gd name="T5" fmla="*/ 58 h 82"/>
                <a:gd name="T6" fmla="*/ 72 w 369"/>
                <a:gd name="T7" fmla="*/ 52 h 82"/>
                <a:gd name="T8" fmla="*/ 95 w 369"/>
                <a:gd name="T9" fmla="*/ 47 h 82"/>
                <a:gd name="T10" fmla="*/ 118 w 369"/>
                <a:gd name="T11" fmla="*/ 44 h 82"/>
                <a:gd name="T12" fmla="*/ 141 w 369"/>
                <a:gd name="T13" fmla="*/ 42 h 82"/>
                <a:gd name="T14" fmla="*/ 166 w 369"/>
                <a:gd name="T15" fmla="*/ 41 h 82"/>
                <a:gd name="T16" fmla="*/ 188 w 369"/>
                <a:gd name="T17" fmla="*/ 41 h 82"/>
                <a:gd name="T18" fmla="*/ 208 w 369"/>
                <a:gd name="T19" fmla="*/ 42 h 82"/>
                <a:gd name="T20" fmla="*/ 228 w 369"/>
                <a:gd name="T21" fmla="*/ 44 h 82"/>
                <a:gd name="T22" fmla="*/ 248 w 369"/>
                <a:gd name="T23" fmla="*/ 47 h 82"/>
                <a:gd name="T24" fmla="*/ 268 w 369"/>
                <a:gd name="T25" fmla="*/ 52 h 82"/>
                <a:gd name="T26" fmla="*/ 288 w 369"/>
                <a:gd name="T27" fmla="*/ 56 h 82"/>
                <a:gd name="T28" fmla="*/ 306 w 369"/>
                <a:gd name="T29" fmla="*/ 59 h 82"/>
                <a:gd name="T30" fmla="*/ 326 w 369"/>
                <a:gd name="T31" fmla="*/ 62 h 82"/>
                <a:gd name="T32" fmla="*/ 346 w 369"/>
                <a:gd name="T33" fmla="*/ 64 h 82"/>
                <a:gd name="T34" fmla="*/ 355 w 369"/>
                <a:gd name="T35" fmla="*/ 61 h 82"/>
                <a:gd name="T36" fmla="*/ 364 w 369"/>
                <a:gd name="T37" fmla="*/ 53 h 82"/>
                <a:gd name="T38" fmla="*/ 369 w 369"/>
                <a:gd name="T39" fmla="*/ 45 h 82"/>
                <a:gd name="T40" fmla="*/ 364 w 369"/>
                <a:gd name="T41" fmla="*/ 38 h 82"/>
                <a:gd name="T42" fmla="*/ 346 w 369"/>
                <a:gd name="T43" fmla="*/ 29 h 82"/>
                <a:gd name="T44" fmla="*/ 325 w 369"/>
                <a:gd name="T45" fmla="*/ 19 h 82"/>
                <a:gd name="T46" fmla="*/ 303 w 369"/>
                <a:gd name="T47" fmla="*/ 12 h 82"/>
                <a:gd name="T48" fmla="*/ 279 w 369"/>
                <a:gd name="T49" fmla="*/ 7 h 82"/>
                <a:gd name="T50" fmla="*/ 254 w 369"/>
                <a:gd name="T51" fmla="*/ 3 h 82"/>
                <a:gd name="T52" fmla="*/ 228 w 369"/>
                <a:gd name="T53" fmla="*/ 1 h 82"/>
                <a:gd name="T54" fmla="*/ 202 w 369"/>
                <a:gd name="T55" fmla="*/ 0 h 82"/>
                <a:gd name="T56" fmla="*/ 175 w 369"/>
                <a:gd name="T57" fmla="*/ 1 h 82"/>
                <a:gd name="T58" fmla="*/ 149 w 369"/>
                <a:gd name="T59" fmla="*/ 4 h 82"/>
                <a:gd name="T60" fmla="*/ 124 w 369"/>
                <a:gd name="T61" fmla="*/ 9 h 82"/>
                <a:gd name="T62" fmla="*/ 100 w 369"/>
                <a:gd name="T63" fmla="*/ 15 h 82"/>
                <a:gd name="T64" fmla="*/ 75 w 369"/>
                <a:gd name="T65" fmla="*/ 22 h 82"/>
                <a:gd name="T66" fmla="*/ 54 w 369"/>
                <a:gd name="T67" fmla="*/ 33 h 82"/>
                <a:gd name="T68" fmla="*/ 36 w 369"/>
                <a:gd name="T69" fmla="*/ 45 h 82"/>
                <a:gd name="T70" fmla="*/ 17 w 369"/>
                <a:gd name="T71" fmla="*/ 59 h 82"/>
                <a:gd name="T72" fmla="*/ 4 w 369"/>
                <a:gd name="T73" fmla="*/ 74 h 82"/>
                <a:gd name="T74" fmla="*/ 0 w 369"/>
                <a:gd name="T75" fmla="*/ 79 h 82"/>
                <a:gd name="T76" fmla="*/ 2 w 369"/>
                <a:gd name="T77" fmla="*/ 82 h 82"/>
                <a:gd name="T78" fmla="*/ 5 w 369"/>
                <a:gd name="T79" fmla="*/ 82 h 82"/>
                <a:gd name="T80" fmla="*/ 10 w 369"/>
                <a:gd name="T81" fmla="*/ 81 h 82"/>
                <a:gd name="T82" fmla="*/ 10 w 369"/>
                <a:gd name="T83" fmla="*/ 81 h 8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69"/>
                <a:gd name="T127" fmla="*/ 0 h 82"/>
                <a:gd name="T128" fmla="*/ 369 w 369"/>
                <a:gd name="T129" fmla="*/ 82 h 8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69" h="82">
                  <a:moveTo>
                    <a:pt x="10" y="81"/>
                  </a:moveTo>
                  <a:lnTo>
                    <a:pt x="29" y="68"/>
                  </a:lnTo>
                  <a:lnTo>
                    <a:pt x="51" y="58"/>
                  </a:lnTo>
                  <a:lnTo>
                    <a:pt x="72" y="52"/>
                  </a:lnTo>
                  <a:lnTo>
                    <a:pt x="95" y="47"/>
                  </a:lnTo>
                  <a:lnTo>
                    <a:pt x="118" y="44"/>
                  </a:lnTo>
                  <a:lnTo>
                    <a:pt x="141" y="42"/>
                  </a:lnTo>
                  <a:lnTo>
                    <a:pt x="166" y="41"/>
                  </a:lnTo>
                  <a:lnTo>
                    <a:pt x="188" y="41"/>
                  </a:lnTo>
                  <a:lnTo>
                    <a:pt x="208" y="42"/>
                  </a:lnTo>
                  <a:lnTo>
                    <a:pt x="228" y="44"/>
                  </a:lnTo>
                  <a:lnTo>
                    <a:pt x="248" y="47"/>
                  </a:lnTo>
                  <a:lnTo>
                    <a:pt x="268" y="52"/>
                  </a:lnTo>
                  <a:lnTo>
                    <a:pt x="288" y="56"/>
                  </a:lnTo>
                  <a:lnTo>
                    <a:pt x="306" y="59"/>
                  </a:lnTo>
                  <a:lnTo>
                    <a:pt x="326" y="62"/>
                  </a:lnTo>
                  <a:lnTo>
                    <a:pt x="346" y="64"/>
                  </a:lnTo>
                  <a:lnTo>
                    <a:pt x="355" y="61"/>
                  </a:lnTo>
                  <a:lnTo>
                    <a:pt x="364" y="53"/>
                  </a:lnTo>
                  <a:lnTo>
                    <a:pt x="369" y="45"/>
                  </a:lnTo>
                  <a:lnTo>
                    <a:pt x="364" y="38"/>
                  </a:lnTo>
                  <a:lnTo>
                    <a:pt x="346" y="29"/>
                  </a:lnTo>
                  <a:lnTo>
                    <a:pt x="325" y="19"/>
                  </a:lnTo>
                  <a:lnTo>
                    <a:pt x="303" y="12"/>
                  </a:lnTo>
                  <a:lnTo>
                    <a:pt x="279" y="7"/>
                  </a:lnTo>
                  <a:lnTo>
                    <a:pt x="254" y="3"/>
                  </a:lnTo>
                  <a:lnTo>
                    <a:pt x="228" y="1"/>
                  </a:lnTo>
                  <a:lnTo>
                    <a:pt x="202" y="0"/>
                  </a:lnTo>
                  <a:lnTo>
                    <a:pt x="175" y="1"/>
                  </a:lnTo>
                  <a:lnTo>
                    <a:pt x="149" y="4"/>
                  </a:lnTo>
                  <a:lnTo>
                    <a:pt x="124" y="9"/>
                  </a:lnTo>
                  <a:lnTo>
                    <a:pt x="100" y="15"/>
                  </a:lnTo>
                  <a:lnTo>
                    <a:pt x="75" y="22"/>
                  </a:lnTo>
                  <a:lnTo>
                    <a:pt x="54" y="33"/>
                  </a:lnTo>
                  <a:lnTo>
                    <a:pt x="36" y="45"/>
                  </a:lnTo>
                  <a:lnTo>
                    <a:pt x="17" y="59"/>
                  </a:lnTo>
                  <a:lnTo>
                    <a:pt x="4" y="74"/>
                  </a:lnTo>
                  <a:lnTo>
                    <a:pt x="0" y="79"/>
                  </a:lnTo>
                  <a:lnTo>
                    <a:pt x="2" y="82"/>
                  </a:lnTo>
                  <a:lnTo>
                    <a:pt x="5" y="82"/>
                  </a:lnTo>
                  <a:lnTo>
                    <a:pt x="10"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8" name="Freeform 79"/>
            <p:cNvSpPr>
              <a:spLocks/>
            </p:cNvSpPr>
            <p:nvPr/>
          </p:nvSpPr>
          <p:spPr bwMode="auto">
            <a:xfrm>
              <a:off x="5281" y="2621"/>
              <a:ext cx="39" cy="71"/>
            </a:xfrm>
            <a:custGeom>
              <a:avLst/>
              <a:gdLst>
                <a:gd name="T0" fmla="*/ 39 w 78"/>
                <a:gd name="T1" fmla="*/ 2 h 142"/>
                <a:gd name="T2" fmla="*/ 29 w 78"/>
                <a:gd name="T3" fmla="*/ 12 h 142"/>
                <a:gd name="T4" fmla="*/ 18 w 78"/>
                <a:gd name="T5" fmla="*/ 22 h 142"/>
                <a:gd name="T6" fmla="*/ 10 w 78"/>
                <a:gd name="T7" fmla="*/ 32 h 142"/>
                <a:gd name="T8" fmla="*/ 4 w 78"/>
                <a:gd name="T9" fmla="*/ 43 h 142"/>
                <a:gd name="T10" fmla="*/ 0 w 78"/>
                <a:gd name="T11" fmla="*/ 55 h 142"/>
                <a:gd name="T12" fmla="*/ 0 w 78"/>
                <a:gd name="T13" fmla="*/ 68 h 142"/>
                <a:gd name="T14" fmla="*/ 1 w 78"/>
                <a:gd name="T15" fmla="*/ 81 h 142"/>
                <a:gd name="T16" fmla="*/ 6 w 78"/>
                <a:gd name="T17" fmla="*/ 97 h 142"/>
                <a:gd name="T18" fmla="*/ 10 w 78"/>
                <a:gd name="T19" fmla="*/ 106 h 142"/>
                <a:gd name="T20" fmla="*/ 18 w 78"/>
                <a:gd name="T21" fmla="*/ 116 h 142"/>
                <a:gd name="T22" fmla="*/ 26 w 78"/>
                <a:gd name="T23" fmla="*/ 127 h 142"/>
                <a:gd name="T24" fmla="*/ 36 w 78"/>
                <a:gd name="T25" fmla="*/ 135 h 142"/>
                <a:gd name="T26" fmla="*/ 45 w 78"/>
                <a:gd name="T27" fmla="*/ 141 h 142"/>
                <a:gd name="T28" fmla="*/ 56 w 78"/>
                <a:gd name="T29" fmla="*/ 142 h 142"/>
                <a:gd name="T30" fmla="*/ 65 w 78"/>
                <a:gd name="T31" fmla="*/ 139 h 142"/>
                <a:gd name="T32" fmla="*/ 74 w 78"/>
                <a:gd name="T33" fmla="*/ 129 h 142"/>
                <a:gd name="T34" fmla="*/ 76 w 78"/>
                <a:gd name="T35" fmla="*/ 126 h 142"/>
                <a:gd name="T36" fmla="*/ 78 w 78"/>
                <a:gd name="T37" fmla="*/ 121 h 142"/>
                <a:gd name="T38" fmla="*/ 78 w 78"/>
                <a:gd name="T39" fmla="*/ 118 h 142"/>
                <a:gd name="T40" fmla="*/ 74 w 78"/>
                <a:gd name="T41" fmla="*/ 115 h 142"/>
                <a:gd name="T42" fmla="*/ 68 w 78"/>
                <a:gd name="T43" fmla="*/ 113 h 142"/>
                <a:gd name="T44" fmla="*/ 62 w 78"/>
                <a:gd name="T45" fmla="*/ 112 h 142"/>
                <a:gd name="T46" fmla="*/ 56 w 78"/>
                <a:gd name="T47" fmla="*/ 110 h 142"/>
                <a:gd name="T48" fmla="*/ 50 w 78"/>
                <a:gd name="T49" fmla="*/ 107 h 142"/>
                <a:gd name="T50" fmla="*/ 44 w 78"/>
                <a:gd name="T51" fmla="*/ 103 h 142"/>
                <a:gd name="T52" fmla="*/ 39 w 78"/>
                <a:gd name="T53" fmla="*/ 97 h 142"/>
                <a:gd name="T54" fmla="*/ 33 w 78"/>
                <a:gd name="T55" fmla="*/ 92 h 142"/>
                <a:gd name="T56" fmla="*/ 29 w 78"/>
                <a:gd name="T57" fmla="*/ 86 h 142"/>
                <a:gd name="T58" fmla="*/ 22 w 78"/>
                <a:gd name="T59" fmla="*/ 77 h 142"/>
                <a:gd name="T60" fmla="*/ 18 w 78"/>
                <a:gd name="T61" fmla="*/ 68 h 142"/>
                <a:gd name="T62" fmla="*/ 15 w 78"/>
                <a:gd name="T63" fmla="*/ 58 h 142"/>
                <a:gd name="T64" fmla="*/ 15 w 78"/>
                <a:gd name="T65" fmla="*/ 48 h 142"/>
                <a:gd name="T66" fmla="*/ 18 w 78"/>
                <a:gd name="T67" fmla="*/ 37 h 142"/>
                <a:gd name="T68" fmla="*/ 26 w 78"/>
                <a:gd name="T69" fmla="*/ 26 h 142"/>
                <a:gd name="T70" fmla="*/ 35 w 78"/>
                <a:gd name="T71" fmla="*/ 17 h 142"/>
                <a:gd name="T72" fmla="*/ 44 w 78"/>
                <a:gd name="T73" fmla="*/ 8 h 142"/>
                <a:gd name="T74" fmla="*/ 45 w 78"/>
                <a:gd name="T75" fmla="*/ 5 h 142"/>
                <a:gd name="T76" fmla="*/ 44 w 78"/>
                <a:gd name="T77" fmla="*/ 2 h 142"/>
                <a:gd name="T78" fmla="*/ 42 w 78"/>
                <a:gd name="T79" fmla="*/ 0 h 142"/>
                <a:gd name="T80" fmla="*/ 39 w 78"/>
                <a:gd name="T81" fmla="*/ 2 h 142"/>
                <a:gd name="T82" fmla="*/ 39 w 78"/>
                <a:gd name="T83" fmla="*/ 2 h 14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78"/>
                <a:gd name="T127" fmla="*/ 0 h 142"/>
                <a:gd name="T128" fmla="*/ 78 w 78"/>
                <a:gd name="T129" fmla="*/ 142 h 14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78" h="142">
                  <a:moveTo>
                    <a:pt x="39" y="2"/>
                  </a:moveTo>
                  <a:lnTo>
                    <a:pt x="29" y="12"/>
                  </a:lnTo>
                  <a:lnTo>
                    <a:pt x="18" y="22"/>
                  </a:lnTo>
                  <a:lnTo>
                    <a:pt x="10" y="32"/>
                  </a:lnTo>
                  <a:lnTo>
                    <a:pt x="4" y="43"/>
                  </a:lnTo>
                  <a:lnTo>
                    <a:pt x="0" y="55"/>
                  </a:lnTo>
                  <a:lnTo>
                    <a:pt x="0" y="68"/>
                  </a:lnTo>
                  <a:lnTo>
                    <a:pt x="1" y="81"/>
                  </a:lnTo>
                  <a:lnTo>
                    <a:pt x="6" y="97"/>
                  </a:lnTo>
                  <a:lnTo>
                    <a:pt x="10" y="106"/>
                  </a:lnTo>
                  <a:lnTo>
                    <a:pt x="18" y="116"/>
                  </a:lnTo>
                  <a:lnTo>
                    <a:pt x="26" y="127"/>
                  </a:lnTo>
                  <a:lnTo>
                    <a:pt x="36" y="135"/>
                  </a:lnTo>
                  <a:lnTo>
                    <a:pt x="45" y="141"/>
                  </a:lnTo>
                  <a:lnTo>
                    <a:pt x="56" y="142"/>
                  </a:lnTo>
                  <a:lnTo>
                    <a:pt x="65" y="139"/>
                  </a:lnTo>
                  <a:lnTo>
                    <a:pt x="74" y="129"/>
                  </a:lnTo>
                  <a:lnTo>
                    <a:pt x="76" y="126"/>
                  </a:lnTo>
                  <a:lnTo>
                    <a:pt x="78" y="121"/>
                  </a:lnTo>
                  <a:lnTo>
                    <a:pt x="78" y="118"/>
                  </a:lnTo>
                  <a:lnTo>
                    <a:pt x="74" y="115"/>
                  </a:lnTo>
                  <a:lnTo>
                    <a:pt x="68" y="113"/>
                  </a:lnTo>
                  <a:lnTo>
                    <a:pt x="62" y="112"/>
                  </a:lnTo>
                  <a:lnTo>
                    <a:pt x="56" y="110"/>
                  </a:lnTo>
                  <a:lnTo>
                    <a:pt x="50" y="107"/>
                  </a:lnTo>
                  <a:lnTo>
                    <a:pt x="44" y="103"/>
                  </a:lnTo>
                  <a:lnTo>
                    <a:pt x="39" y="97"/>
                  </a:lnTo>
                  <a:lnTo>
                    <a:pt x="33" y="92"/>
                  </a:lnTo>
                  <a:lnTo>
                    <a:pt x="29" y="86"/>
                  </a:lnTo>
                  <a:lnTo>
                    <a:pt x="22" y="77"/>
                  </a:lnTo>
                  <a:lnTo>
                    <a:pt x="18" y="68"/>
                  </a:lnTo>
                  <a:lnTo>
                    <a:pt x="15" y="58"/>
                  </a:lnTo>
                  <a:lnTo>
                    <a:pt x="15" y="48"/>
                  </a:lnTo>
                  <a:lnTo>
                    <a:pt x="18" y="37"/>
                  </a:lnTo>
                  <a:lnTo>
                    <a:pt x="26" y="26"/>
                  </a:lnTo>
                  <a:lnTo>
                    <a:pt x="35" y="17"/>
                  </a:lnTo>
                  <a:lnTo>
                    <a:pt x="44" y="8"/>
                  </a:lnTo>
                  <a:lnTo>
                    <a:pt x="45" y="5"/>
                  </a:lnTo>
                  <a:lnTo>
                    <a:pt x="44" y="2"/>
                  </a:lnTo>
                  <a:lnTo>
                    <a:pt x="42" y="0"/>
                  </a:lnTo>
                  <a:lnTo>
                    <a:pt x="39"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79" name="Freeform 80"/>
            <p:cNvSpPr>
              <a:spLocks/>
            </p:cNvSpPr>
            <p:nvPr/>
          </p:nvSpPr>
          <p:spPr bwMode="auto">
            <a:xfrm>
              <a:off x="5301" y="2498"/>
              <a:ext cx="12" cy="146"/>
            </a:xfrm>
            <a:custGeom>
              <a:avLst/>
              <a:gdLst>
                <a:gd name="T0" fmla="*/ 1 w 23"/>
                <a:gd name="T1" fmla="*/ 8 h 292"/>
                <a:gd name="T2" fmla="*/ 0 w 23"/>
                <a:gd name="T3" fmla="*/ 77 h 292"/>
                <a:gd name="T4" fmla="*/ 0 w 23"/>
                <a:gd name="T5" fmla="*/ 148 h 292"/>
                <a:gd name="T6" fmla="*/ 0 w 23"/>
                <a:gd name="T7" fmla="*/ 219 h 292"/>
                <a:gd name="T8" fmla="*/ 4 w 23"/>
                <a:gd name="T9" fmla="*/ 289 h 292"/>
                <a:gd name="T10" fmla="*/ 7 w 23"/>
                <a:gd name="T11" fmla="*/ 292 h 292"/>
                <a:gd name="T12" fmla="*/ 14 w 23"/>
                <a:gd name="T13" fmla="*/ 291 h 292"/>
                <a:gd name="T14" fmla="*/ 18 w 23"/>
                <a:gd name="T15" fmla="*/ 288 h 292"/>
                <a:gd name="T16" fmla="*/ 21 w 23"/>
                <a:gd name="T17" fmla="*/ 283 h 292"/>
                <a:gd name="T18" fmla="*/ 23 w 23"/>
                <a:gd name="T19" fmla="*/ 213 h 292"/>
                <a:gd name="T20" fmla="*/ 21 w 23"/>
                <a:gd name="T21" fmla="*/ 142 h 292"/>
                <a:gd name="T22" fmla="*/ 15 w 23"/>
                <a:gd name="T23" fmla="*/ 72 h 292"/>
                <a:gd name="T24" fmla="*/ 12 w 23"/>
                <a:gd name="T25" fmla="*/ 2 h 292"/>
                <a:gd name="T26" fmla="*/ 11 w 23"/>
                <a:gd name="T27" fmla="*/ 0 h 292"/>
                <a:gd name="T28" fmla="*/ 7 w 23"/>
                <a:gd name="T29" fmla="*/ 2 h 292"/>
                <a:gd name="T30" fmla="*/ 3 w 23"/>
                <a:gd name="T31" fmla="*/ 5 h 292"/>
                <a:gd name="T32" fmla="*/ 1 w 23"/>
                <a:gd name="T33" fmla="*/ 8 h 292"/>
                <a:gd name="T34" fmla="*/ 1 w 23"/>
                <a:gd name="T35" fmla="*/ 8 h 29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3"/>
                <a:gd name="T55" fmla="*/ 0 h 292"/>
                <a:gd name="T56" fmla="*/ 23 w 23"/>
                <a:gd name="T57" fmla="*/ 292 h 29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3" h="292">
                  <a:moveTo>
                    <a:pt x="1" y="8"/>
                  </a:moveTo>
                  <a:lnTo>
                    <a:pt x="0" y="77"/>
                  </a:lnTo>
                  <a:lnTo>
                    <a:pt x="0" y="148"/>
                  </a:lnTo>
                  <a:lnTo>
                    <a:pt x="0" y="219"/>
                  </a:lnTo>
                  <a:lnTo>
                    <a:pt x="4" y="289"/>
                  </a:lnTo>
                  <a:lnTo>
                    <a:pt x="7" y="292"/>
                  </a:lnTo>
                  <a:lnTo>
                    <a:pt x="14" y="291"/>
                  </a:lnTo>
                  <a:lnTo>
                    <a:pt x="18" y="288"/>
                  </a:lnTo>
                  <a:lnTo>
                    <a:pt x="21" y="283"/>
                  </a:lnTo>
                  <a:lnTo>
                    <a:pt x="23" y="213"/>
                  </a:lnTo>
                  <a:lnTo>
                    <a:pt x="21" y="142"/>
                  </a:lnTo>
                  <a:lnTo>
                    <a:pt x="15" y="72"/>
                  </a:lnTo>
                  <a:lnTo>
                    <a:pt x="12" y="2"/>
                  </a:lnTo>
                  <a:lnTo>
                    <a:pt x="11" y="0"/>
                  </a:lnTo>
                  <a:lnTo>
                    <a:pt x="7" y="2"/>
                  </a:lnTo>
                  <a:lnTo>
                    <a:pt x="3" y="5"/>
                  </a:ln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0" name="Freeform 81"/>
            <p:cNvSpPr>
              <a:spLocks/>
            </p:cNvSpPr>
            <p:nvPr/>
          </p:nvSpPr>
          <p:spPr bwMode="auto">
            <a:xfrm>
              <a:off x="5079" y="3859"/>
              <a:ext cx="456" cy="69"/>
            </a:xfrm>
            <a:custGeom>
              <a:avLst/>
              <a:gdLst>
                <a:gd name="T0" fmla="*/ 15 w 911"/>
                <a:gd name="T1" fmla="*/ 124 h 138"/>
                <a:gd name="T2" fmla="*/ 17 w 911"/>
                <a:gd name="T3" fmla="*/ 109 h 138"/>
                <a:gd name="T4" fmla="*/ 34 w 911"/>
                <a:gd name="T5" fmla="*/ 97 h 138"/>
                <a:gd name="T6" fmla="*/ 55 w 911"/>
                <a:gd name="T7" fmla="*/ 88 h 138"/>
                <a:gd name="T8" fmla="*/ 78 w 911"/>
                <a:gd name="T9" fmla="*/ 83 h 138"/>
                <a:gd name="T10" fmla="*/ 107 w 911"/>
                <a:gd name="T11" fmla="*/ 77 h 138"/>
                <a:gd name="T12" fmla="*/ 138 w 911"/>
                <a:gd name="T13" fmla="*/ 74 h 138"/>
                <a:gd name="T14" fmla="*/ 168 w 911"/>
                <a:gd name="T15" fmla="*/ 71 h 138"/>
                <a:gd name="T16" fmla="*/ 200 w 911"/>
                <a:gd name="T17" fmla="*/ 68 h 138"/>
                <a:gd name="T18" fmla="*/ 232 w 911"/>
                <a:gd name="T19" fmla="*/ 65 h 138"/>
                <a:gd name="T20" fmla="*/ 264 w 911"/>
                <a:gd name="T21" fmla="*/ 63 h 138"/>
                <a:gd name="T22" fmla="*/ 297 w 911"/>
                <a:gd name="T23" fmla="*/ 62 h 138"/>
                <a:gd name="T24" fmla="*/ 329 w 911"/>
                <a:gd name="T25" fmla="*/ 60 h 138"/>
                <a:gd name="T26" fmla="*/ 361 w 911"/>
                <a:gd name="T27" fmla="*/ 60 h 138"/>
                <a:gd name="T28" fmla="*/ 393 w 911"/>
                <a:gd name="T29" fmla="*/ 60 h 138"/>
                <a:gd name="T30" fmla="*/ 426 w 911"/>
                <a:gd name="T31" fmla="*/ 62 h 138"/>
                <a:gd name="T32" fmla="*/ 472 w 911"/>
                <a:gd name="T33" fmla="*/ 63 h 138"/>
                <a:gd name="T34" fmla="*/ 530 w 911"/>
                <a:gd name="T35" fmla="*/ 66 h 138"/>
                <a:gd name="T36" fmla="*/ 590 w 911"/>
                <a:gd name="T37" fmla="*/ 74 h 138"/>
                <a:gd name="T38" fmla="*/ 648 w 911"/>
                <a:gd name="T39" fmla="*/ 83 h 138"/>
                <a:gd name="T40" fmla="*/ 703 w 911"/>
                <a:gd name="T41" fmla="*/ 92 h 138"/>
                <a:gd name="T42" fmla="*/ 754 w 911"/>
                <a:gd name="T43" fmla="*/ 106 h 138"/>
                <a:gd name="T44" fmla="*/ 804 w 911"/>
                <a:gd name="T45" fmla="*/ 120 h 138"/>
                <a:gd name="T46" fmla="*/ 855 w 911"/>
                <a:gd name="T47" fmla="*/ 130 h 138"/>
                <a:gd name="T48" fmla="*/ 894 w 911"/>
                <a:gd name="T49" fmla="*/ 129 h 138"/>
                <a:gd name="T50" fmla="*/ 911 w 911"/>
                <a:gd name="T51" fmla="*/ 103 h 138"/>
                <a:gd name="T52" fmla="*/ 896 w 911"/>
                <a:gd name="T53" fmla="*/ 78 h 138"/>
                <a:gd name="T54" fmla="*/ 870 w 911"/>
                <a:gd name="T55" fmla="*/ 62 h 138"/>
                <a:gd name="T56" fmla="*/ 839 w 911"/>
                <a:gd name="T57" fmla="*/ 49 h 138"/>
                <a:gd name="T58" fmla="*/ 807 w 911"/>
                <a:gd name="T59" fmla="*/ 40 h 138"/>
                <a:gd name="T60" fmla="*/ 772 w 911"/>
                <a:gd name="T61" fmla="*/ 33 h 138"/>
                <a:gd name="T62" fmla="*/ 737 w 911"/>
                <a:gd name="T63" fmla="*/ 26 h 138"/>
                <a:gd name="T64" fmla="*/ 703 w 911"/>
                <a:gd name="T65" fmla="*/ 22 h 138"/>
                <a:gd name="T66" fmla="*/ 673 w 911"/>
                <a:gd name="T67" fmla="*/ 17 h 138"/>
                <a:gd name="T68" fmla="*/ 637 w 911"/>
                <a:gd name="T69" fmla="*/ 11 h 138"/>
                <a:gd name="T70" fmla="*/ 598 w 911"/>
                <a:gd name="T71" fmla="*/ 5 h 138"/>
                <a:gd name="T72" fmla="*/ 558 w 911"/>
                <a:gd name="T73" fmla="*/ 2 h 138"/>
                <a:gd name="T74" fmla="*/ 518 w 911"/>
                <a:gd name="T75" fmla="*/ 0 h 138"/>
                <a:gd name="T76" fmla="*/ 477 w 911"/>
                <a:gd name="T77" fmla="*/ 2 h 138"/>
                <a:gd name="T78" fmla="*/ 437 w 911"/>
                <a:gd name="T79" fmla="*/ 2 h 138"/>
                <a:gd name="T80" fmla="*/ 396 w 911"/>
                <a:gd name="T81" fmla="*/ 5 h 138"/>
                <a:gd name="T82" fmla="*/ 356 w 911"/>
                <a:gd name="T83" fmla="*/ 8 h 138"/>
                <a:gd name="T84" fmla="*/ 315 w 911"/>
                <a:gd name="T85" fmla="*/ 13 h 138"/>
                <a:gd name="T86" fmla="*/ 271 w 911"/>
                <a:gd name="T87" fmla="*/ 19 h 138"/>
                <a:gd name="T88" fmla="*/ 228 w 911"/>
                <a:gd name="T89" fmla="*/ 29 h 138"/>
                <a:gd name="T90" fmla="*/ 185 w 911"/>
                <a:gd name="T91" fmla="*/ 40 h 138"/>
                <a:gd name="T92" fmla="*/ 147 w 911"/>
                <a:gd name="T93" fmla="*/ 48 h 138"/>
                <a:gd name="T94" fmla="*/ 112 w 911"/>
                <a:gd name="T95" fmla="*/ 55 h 138"/>
                <a:gd name="T96" fmla="*/ 78 w 911"/>
                <a:gd name="T97" fmla="*/ 65 h 138"/>
                <a:gd name="T98" fmla="*/ 46 w 911"/>
                <a:gd name="T99" fmla="*/ 77 h 138"/>
                <a:gd name="T100" fmla="*/ 18 w 911"/>
                <a:gd name="T101" fmla="*/ 91 h 138"/>
                <a:gd name="T102" fmla="*/ 5 w 911"/>
                <a:gd name="T103" fmla="*/ 104 h 138"/>
                <a:gd name="T104" fmla="*/ 0 w 911"/>
                <a:gd name="T105" fmla="*/ 118 h 138"/>
                <a:gd name="T106" fmla="*/ 11 w 911"/>
                <a:gd name="T107" fmla="*/ 132 h 138"/>
                <a:gd name="T108" fmla="*/ 24 w 911"/>
                <a:gd name="T109" fmla="*/ 138 h 138"/>
                <a:gd name="T110" fmla="*/ 26 w 911"/>
                <a:gd name="T111" fmla="*/ 135 h 138"/>
                <a:gd name="T112" fmla="*/ 26 w 911"/>
                <a:gd name="T113" fmla="*/ 133 h 1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11"/>
                <a:gd name="T172" fmla="*/ 0 h 138"/>
                <a:gd name="T173" fmla="*/ 911 w 911"/>
                <a:gd name="T174" fmla="*/ 138 h 1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11" h="138">
                  <a:moveTo>
                    <a:pt x="26" y="133"/>
                  </a:moveTo>
                  <a:lnTo>
                    <a:pt x="15" y="124"/>
                  </a:lnTo>
                  <a:lnTo>
                    <a:pt x="12" y="117"/>
                  </a:lnTo>
                  <a:lnTo>
                    <a:pt x="17" y="109"/>
                  </a:lnTo>
                  <a:lnTo>
                    <a:pt x="24" y="103"/>
                  </a:lnTo>
                  <a:lnTo>
                    <a:pt x="34" y="97"/>
                  </a:lnTo>
                  <a:lnTo>
                    <a:pt x="44" y="92"/>
                  </a:lnTo>
                  <a:lnTo>
                    <a:pt x="55" y="88"/>
                  </a:lnTo>
                  <a:lnTo>
                    <a:pt x="63" y="86"/>
                  </a:lnTo>
                  <a:lnTo>
                    <a:pt x="78" y="83"/>
                  </a:lnTo>
                  <a:lnTo>
                    <a:pt x="93" y="80"/>
                  </a:lnTo>
                  <a:lnTo>
                    <a:pt x="107" y="77"/>
                  </a:lnTo>
                  <a:lnTo>
                    <a:pt x="122" y="75"/>
                  </a:lnTo>
                  <a:lnTo>
                    <a:pt x="138" y="74"/>
                  </a:lnTo>
                  <a:lnTo>
                    <a:pt x="153" y="72"/>
                  </a:lnTo>
                  <a:lnTo>
                    <a:pt x="168" y="71"/>
                  </a:lnTo>
                  <a:lnTo>
                    <a:pt x="183" y="69"/>
                  </a:lnTo>
                  <a:lnTo>
                    <a:pt x="200" y="68"/>
                  </a:lnTo>
                  <a:lnTo>
                    <a:pt x="216" y="66"/>
                  </a:lnTo>
                  <a:lnTo>
                    <a:pt x="232" y="65"/>
                  </a:lnTo>
                  <a:lnTo>
                    <a:pt x="248" y="63"/>
                  </a:lnTo>
                  <a:lnTo>
                    <a:pt x="264" y="63"/>
                  </a:lnTo>
                  <a:lnTo>
                    <a:pt x="280" y="62"/>
                  </a:lnTo>
                  <a:lnTo>
                    <a:pt x="297" y="62"/>
                  </a:lnTo>
                  <a:lnTo>
                    <a:pt x="312" y="60"/>
                  </a:lnTo>
                  <a:lnTo>
                    <a:pt x="329" y="60"/>
                  </a:lnTo>
                  <a:lnTo>
                    <a:pt x="344" y="60"/>
                  </a:lnTo>
                  <a:lnTo>
                    <a:pt x="361" y="60"/>
                  </a:lnTo>
                  <a:lnTo>
                    <a:pt x="378" y="60"/>
                  </a:lnTo>
                  <a:lnTo>
                    <a:pt x="393" y="60"/>
                  </a:lnTo>
                  <a:lnTo>
                    <a:pt x="410" y="60"/>
                  </a:lnTo>
                  <a:lnTo>
                    <a:pt x="426" y="62"/>
                  </a:lnTo>
                  <a:lnTo>
                    <a:pt x="443" y="62"/>
                  </a:lnTo>
                  <a:lnTo>
                    <a:pt x="472" y="63"/>
                  </a:lnTo>
                  <a:lnTo>
                    <a:pt x="501" y="65"/>
                  </a:lnTo>
                  <a:lnTo>
                    <a:pt x="530" y="66"/>
                  </a:lnTo>
                  <a:lnTo>
                    <a:pt x="561" y="69"/>
                  </a:lnTo>
                  <a:lnTo>
                    <a:pt x="590" y="74"/>
                  </a:lnTo>
                  <a:lnTo>
                    <a:pt x="619" y="78"/>
                  </a:lnTo>
                  <a:lnTo>
                    <a:pt x="648" y="83"/>
                  </a:lnTo>
                  <a:lnTo>
                    <a:pt x="677" y="88"/>
                  </a:lnTo>
                  <a:lnTo>
                    <a:pt x="703" y="92"/>
                  </a:lnTo>
                  <a:lnTo>
                    <a:pt x="728" y="98"/>
                  </a:lnTo>
                  <a:lnTo>
                    <a:pt x="754" y="106"/>
                  </a:lnTo>
                  <a:lnTo>
                    <a:pt x="780" y="114"/>
                  </a:lnTo>
                  <a:lnTo>
                    <a:pt x="804" y="120"/>
                  </a:lnTo>
                  <a:lnTo>
                    <a:pt x="830" y="126"/>
                  </a:lnTo>
                  <a:lnTo>
                    <a:pt x="855" y="130"/>
                  </a:lnTo>
                  <a:lnTo>
                    <a:pt x="881" y="133"/>
                  </a:lnTo>
                  <a:lnTo>
                    <a:pt x="894" y="129"/>
                  </a:lnTo>
                  <a:lnTo>
                    <a:pt x="905" y="118"/>
                  </a:lnTo>
                  <a:lnTo>
                    <a:pt x="911" y="103"/>
                  </a:lnTo>
                  <a:lnTo>
                    <a:pt x="906" y="89"/>
                  </a:lnTo>
                  <a:lnTo>
                    <a:pt x="896" y="78"/>
                  </a:lnTo>
                  <a:lnTo>
                    <a:pt x="884" y="69"/>
                  </a:lnTo>
                  <a:lnTo>
                    <a:pt x="870" y="62"/>
                  </a:lnTo>
                  <a:lnTo>
                    <a:pt x="855" y="55"/>
                  </a:lnTo>
                  <a:lnTo>
                    <a:pt x="839" y="49"/>
                  </a:lnTo>
                  <a:lnTo>
                    <a:pt x="824" y="43"/>
                  </a:lnTo>
                  <a:lnTo>
                    <a:pt x="807" y="40"/>
                  </a:lnTo>
                  <a:lnTo>
                    <a:pt x="789" y="36"/>
                  </a:lnTo>
                  <a:lnTo>
                    <a:pt x="772" y="33"/>
                  </a:lnTo>
                  <a:lnTo>
                    <a:pt x="755" y="29"/>
                  </a:lnTo>
                  <a:lnTo>
                    <a:pt x="737" y="26"/>
                  </a:lnTo>
                  <a:lnTo>
                    <a:pt x="720" y="25"/>
                  </a:lnTo>
                  <a:lnTo>
                    <a:pt x="703" y="22"/>
                  </a:lnTo>
                  <a:lnTo>
                    <a:pt x="688" y="19"/>
                  </a:lnTo>
                  <a:lnTo>
                    <a:pt x="673" y="17"/>
                  </a:lnTo>
                  <a:lnTo>
                    <a:pt x="657" y="14"/>
                  </a:lnTo>
                  <a:lnTo>
                    <a:pt x="637" y="11"/>
                  </a:lnTo>
                  <a:lnTo>
                    <a:pt x="618" y="8"/>
                  </a:lnTo>
                  <a:lnTo>
                    <a:pt x="598" y="5"/>
                  </a:lnTo>
                  <a:lnTo>
                    <a:pt x="578" y="3"/>
                  </a:lnTo>
                  <a:lnTo>
                    <a:pt x="558" y="2"/>
                  </a:lnTo>
                  <a:lnTo>
                    <a:pt x="538" y="2"/>
                  </a:lnTo>
                  <a:lnTo>
                    <a:pt x="518" y="0"/>
                  </a:lnTo>
                  <a:lnTo>
                    <a:pt x="497" y="0"/>
                  </a:lnTo>
                  <a:lnTo>
                    <a:pt x="477" y="2"/>
                  </a:lnTo>
                  <a:lnTo>
                    <a:pt x="457" y="2"/>
                  </a:lnTo>
                  <a:lnTo>
                    <a:pt x="437" y="2"/>
                  </a:lnTo>
                  <a:lnTo>
                    <a:pt x="416" y="3"/>
                  </a:lnTo>
                  <a:lnTo>
                    <a:pt x="396" y="5"/>
                  </a:lnTo>
                  <a:lnTo>
                    <a:pt x="376" y="7"/>
                  </a:lnTo>
                  <a:lnTo>
                    <a:pt x="356" y="8"/>
                  </a:lnTo>
                  <a:lnTo>
                    <a:pt x="336" y="10"/>
                  </a:lnTo>
                  <a:lnTo>
                    <a:pt x="315" y="13"/>
                  </a:lnTo>
                  <a:lnTo>
                    <a:pt x="292" y="16"/>
                  </a:lnTo>
                  <a:lnTo>
                    <a:pt x="271" y="19"/>
                  </a:lnTo>
                  <a:lnTo>
                    <a:pt x="249" y="25"/>
                  </a:lnTo>
                  <a:lnTo>
                    <a:pt x="228" y="29"/>
                  </a:lnTo>
                  <a:lnTo>
                    <a:pt x="206" y="34"/>
                  </a:lnTo>
                  <a:lnTo>
                    <a:pt x="185" y="40"/>
                  </a:lnTo>
                  <a:lnTo>
                    <a:pt x="164" y="45"/>
                  </a:lnTo>
                  <a:lnTo>
                    <a:pt x="147" y="48"/>
                  </a:lnTo>
                  <a:lnTo>
                    <a:pt x="130" y="52"/>
                  </a:lnTo>
                  <a:lnTo>
                    <a:pt x="112" y="55"/>
                  </a:lnTo>
                  <a:lnTo>
                    <a:pt x="95" y="60"/>
                  </a:lnTo>
                  <a:lnTo>
                    <a:pt x="78" y="65"/>
                  </a:lnTo>
                  <a:lnTo>
                    <a:pt x="61" y="71"/>
                  </a:lnTo>
                  <a:lnTo>
                    <a:pt x="46" y="77"/>
                  </a:lnTo>
                  <a:lnTo>
                    <a:pt x="29" y="85"/>
                  </a:lnTo>
                  <a:lnTo>
                    <a:pt x="18" y="91"/>
                  </a:lnTo>
                  <a:lnTo>
                    <a:pt x="11" y="97"/>
                  </a:lnTo>
                  <a:lnTo>
                    <a:pt x="5" y="104"/>
                  </a:lnTo>
                  <a:lnTo>
                    <a:pt x="0" y="111"/>
                  </a:lnTo>
                  <a:lnTo>
                    <a:pt x="0" y="118"/>
                  </a:lnTo>
                  <a:lnTo>
                    <a:pt x="3" y="124"/>
                  </a:lnTo>
                  <a:lnTo>
                    <a:pt x="11" y="132"/>
                  </a:lnTo>
                  <a:lnTo>
                    <a:pt x="23" y="138"/>
                  </a:lnTo>
                  <a:lnTo>
                    <a:pt x="24" y="138"/>
                  </a:lnTo>
                  <a:lnTo>
                    <a:pt x="24" y="137"/>
                  </a:lnTo>
                  <a:lnTo>
                    <a:pt x="26" y="135"/>
                  </a:lnTo>
                  <a:lnTo>
                    <a:pt x="26" y="1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1" name="Freeform 82"/>
            <p:cNvSpPr>
              <a:spLocks/>
            </p:cNvSpPr>
            <p:nvPr/>
          </p:nvSpPr>
          <p:spPr bwMode="auto">
            <a:xfrm>
              <a:off x="5087" y="3892"/>
              <a:ext cx="143" cy="50"/>
            </a:xfrm>
            <a:custGeom>
              <a:avLst/>
              <a:gdLst>
                <a:gd name="T0" fmla="*/ 284 w 286"/>
                <a:gd name="T1" fmla="*/ 0 h 100"/>
                <a:gd name="T2" fmla="*/ 267 w 286"/>
                <a:gd name="T3" fmla="*/ 3 h 100"/>
                <a:gd name="T4" fmla="*/ 250 w 286"/>
                <a:gd name="T5" fmla="*/ 8 h 100"/>
                <a:gd name="T6" fmla="*/ 232 w 286"/>
                <a:gd name="T7" fmla="*/ 11 h 100"/>
                <a:gd name="T8" fmla="*/ 214 w 286"/>
                <a:gd name="T9" fmla="*/ 14 h 100"/>
                <a:gd name="T10" fmla="*/ 195 w 286"/>
                <a:gd name="T11" fmla="*/ 17 h 100"/>
                <a:gd name="T12" fmla="*/ 177 w 286"/>
                <a:gd name="T13" fmla="*/ 20 h 100"/>
                <a:gd name="T14" fmla="*/ 159 w 286"/>
                <a:gd name="T15" fmla="*/ 23 h 100"/>
                <a:gd name="T16" fmla="*/ 140 w 286"/>
                <a:gd name="T17" fmla="*/ 28 h 100"/>
                <a:gd name="T18" fmla="*/ 122 w 286"/>
                <a:gd name="T19" fmla="*/ 32 h 100"/>
                <a:gd name="T20" fmla="*/ 104 w 286"/>
                <a:gd name="T21" fmla="*/ 37 h 100"/>
                <a:gd name="T22" fmla="*/ 85 w 286"/>
                <a:gd name="T23" fmla="*/ 41 h 100"/>
                <a:gd name="T24" fmla="*/ 69 w 286"/>
                <a:gd name="T25" fmla="*/ 48 h 100"/>
                <a:gd name="T26" fmla="*/ 52 w 286"/>
                <a:gd name="T27" fmla="*/ 54 h 100"/>
                <a:gd name="T28" fmla="*/ 36 w 286"/>
                <a:gd name="T29" fmla="*/ 61 h 100"/>
                <a:gd name="T30" fmla="*/ 20 w 286"/>
                <a:gd name="T31" fmla="*/ 71 h 100"/>
                <a:gd name="T32" fmla="*/ 6 w 286"/>
                <a:gd name="T33" fmla="*/ 80 h 100"/>
                <a:gd name="T34" fmla="*/ 1 w 286"/>
                <a:gd name="T35" fmla="*/ 84 h 100"/>
                <a:gd name="T36" fmla="*/ 0 w 286"/>
                <a:gd name="T37" fmla="*/ 92 h 100"/>
                <a:gd name="T38" fmla="*/ 1 w 286"/>
                <a:gd name="T39" fmla="*/ 100 h 100"/>
                <a:gd name="T40" fmla="*/ 7 w 286"/>
                <a:gd name="T41" fmla="*/ 100 h 100"/>
                <a:gd name="T42" fmla="*/ 24 w 286"/>
                <a:gd name="T43" fmla="*/ 92 h 100"/>
                <a:gd name="T44" fmla="*/ 41 w 286"/>
                <a:gd name="T45" fmla="*/ 84 h 100"/>
                <a:gd name="T46" fmla="*/ 58 w 286"/>
                <a:gd name="T47" fmla="*/ 78 h 100"/>
                <a:gd name="T48" fmla="*/ 75 w 286"/>
                <a:gd name="T49" fmla="*/ 71 h 100"/>
                <a:gd name="T50" fmla="*/ 92 w 286"/>
                <a:gd name="T51" fmla="*/ 64 h 100"/>
                <a:gd name="T52" fmla="*/ 108 w 286"/>
                <a:gd name="T53" fmla="*/ 60 h 100"/>
                <a:gd name="T54" fmla="*/ 127 w 286"/>
                <a:gd name="T55" fmla="*/ 54 h 100"/>
                <a:gd name="T56" fmla="*/ 143 w 286"/>
                <a:gd name="T57" fmla="*/ 48 h 100"/>
                <a:gd name="T58" fmla="*/ 160 w 286"/>
                <a:gd name="T59" fmla="*/ 43 h 100"/>
                <a:gd name="T60" fmla="*/ 179 w 286"/>
                <a:gd name="T61" fmla="*/ 38 h 100"/>
                <a:gd name="T62" fmla="*/ 195 w 286"/>
                <a:gd name="T63" fmla="*/ 34 h 100"/>
                <a:gd name="T64" fmla="*/ 214 w 286"/>
                <a:gd name="T65" fmla="*/ 28 h 100"/>
                <a:gd name="T66" fmla="*/ 231 w 286"/>
                <a:gd name="T67" fmla="*/ 23 h 100"/>
                <a:gd name="T68" fmla="*/ 247 w 286"/>
                <a:gd name="T69" fmla="*/ 19 h 100"/>
                <a:gd name="T70" fmla="*/ 266 w 286"/>
                <a:gd name="T71" fmla="*/ 14 h 100"/>
                <a:gd name="T72" fmla="*/ 283 w 286"/>
                <a:gd name="T73" fmla="*/ 9 h 100"/>
                <a:gd name="T74" fmla="*/ 284 w 286"/>
                <a:gd name="T75" fmla="*/ 8 h 100"/>
                <a:gd name="T76" fmla="*/ 286 w 286"/>
                <a:gd name="T77" fmla="*/ 5 h 100"/>
                <a:gd name="T78" fmla="*/ 286 w 286"/>
                <a:gd name="T79" fmla="*/ 2 h 100"/>
                <a:gd name="T80" fmla="*/ 284 w 286"/>
                <a:gd name="T81" fmla="*/ 0 h 100"/>
                <a:gd name="T82" fmla="*/ 284 w 286"/>
                <a:gd name="T83" fmla="*/ 0 h 10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86"/>
                <a:gd name="T127" fmla="*/ 0 h 100"/>
                <a:gd name="T128" fmla="*/ 286 w 286"/>
                <a:gd name="T129" fmla="*/ 100 h 10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86" h="100">
                  <a:moveTo>
                    <a:pt x="284" y="0"/>
                  </a:moveTo>
                  <a:lnTo>
                    <a:pt x="267" y="3"/>
                  </a:lnTo>
                  <a:lnTo>
                    <a:pt x="250" y="8"/>
                  </a:lnTo>
                  <a:lnTo>
                    <a:pt x="232" y="11"/>
                  </a:lnTo>
                  <a:lnTo>
                    <a:pt x="214" y="14"/>
                  </a:lnTo>
                  <a:lnTo>
                    <a:pt x="195" y="17"/>
                  </a:lnTo>
                  <a:lnTo>
                    <a:pt x="177" y="20"/>
                  </a:lnTo>
                  <a:lnTo>
                    <a:pt x="159" y="23"/>
                  </a:lnTo>
                  <a:lnTo>
                    <a:pt x="140" y="28"/>
                  </a:lnTo>
                  <a:lnTo>
                    <a:pt x="122" y="32"/>
                  </a:lnTo>
                  <a:lnTo>
                    <a:pt x="104" y="37"/>
                  </a:lnTo>
                  <a:lnTo>
                    <a:pt x="85" y="41"/>
                  </a:lnTo>
                  <a:lnTo>
                    <a:pt x="69" y="48"/>
                  </a:lnTo>
                  <a:lnTo>
                    <a:pt x="52" y="54"/>
                  </a:lnTo>
                  <a:lnTo>
                    <a:pt x="36" y="61"/>
                  </a:lnTo>
                  <a:lnTo>
                    <a:pt x="20" y="71"/>
                  </a:lnTo>
                  <a:lnTo>
                    <a:pt x="6" y="80"/>
                  </a:lnTo>
                  <a:lnTo>
                    <a:pt x="1" y="84"/>
                  </a:lnTo>
                  <a:lnTo>
                    <a:pt x="0" y="92"/>
                  </a:lnTo>
                  <a:lnTo>
                    <a:pt x="1" y="100"/>
                  </a:lnTo>
                  <a:lnTo>
                    <a:pt x="7" y="100"/>
                  </a:lnTo>
                  <a:lnTo>
                    <a:pt x="24" y="92"/>
                  </a:lnTo>
                  <a:lnTo>
                    <a:pt x="41" y="84"/>
                  </a:lnTo>
                  <a:lnTo>
                    <a:pt x="58" y="78"/>
                  </a:lnTo>
                  <a:lnTo>
                    <a:pt x="75" y="71"/>
                  </a:lnTo>
                  <a:lnTo>
                    <a:pt x="92" y="64"/>
                  </a:lnTo>
                  <a:lnTo>
                    <a:pt x="108" y="60"/>
                  </a:lnTo>
                  <a:lnTo>
                    <a:pt x="127" y="54"/>
                  </a:lnTo>
                  <a:lnTo>
                    <a:pt x="143" y="48"/>
                  </a:lnTo>
                  <a:lnTo>
                    <a:pt x="160" y="43"/>
                  </a:lnTo>
                  <a:lnTo>
                    <a:pt x="179" y="38"/>
                  </a:lnTo>
                  <a:lnTo>
                    <a:pt x="195" y="34"/>
                  </a:lnTo>
                  <a:lnTo>
                    <a:pt x="214" y="28"/>
                  </a:lnTo>
                  <a:lnTo>
                    <a:pt x="231" y="23"/>
                  </a:lnTo>
                  <a:lnTo>
                    <a:pt x="247" y="19"/>
                  </a:lnTo>
                  <a:lnTo>
                    <a:pt x="266" y="14"/>
                  </a:lnTo>
                  <a:lnTo>
                    <a:pt x="283" y="9"/>
                  </a:lnTo>
                  <a:lnTo>
                    <a:pt x="284" y="8"/>
                  </a:lnTo>
                  <a:lnTo>
                    <a:pt x="286" y="5"/>
                  </a:lnTo>
                  <a:lnTo>
                    <a:pt x="286" y="2"/>
                  </a:lnTo>
                  <a:lnTo>
                    <a:pt x="28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2" name="Freeform 83"/>
            <p:cNvSpPr>
              <a:spLocks/>
            </p:cNvSpPr>
            <p:nvPr/>
          </p:nvSpPr>
          <p:spPr bwMode="auto">
            <a:xfrm>
              <a:off x="5114" y="3917"/>
              <a:ext cx="72" cy="36"/>
            </a:xfrm>
            <a:custGeom>
              <a:avLst/>
              <a:gdLst>
                <a:gd name="T0" fmla="*/ 142 w 144"/>
                <a:gd name="T1" fmla="*/ 0 h 72"/>
                <a:gd name="T2" fmla="*/ 124 w 144"/>
                <a:gd name="T3" fmla="*/ 1 h 72"/>
                <a:gd name="T4" fmla="*/ 104 w 144"/>
                <a:gd name="T5" fmla="*/ 6 h 72"/>
                <a:gd name="T6" fmla="*/ 86 w 144"/>
                <a:gd name="T7" fmla="*/ 10 h 72"/>
                <a:gd name="T8" fmla="*/ 68 w 144"/>
                <a:gd name="T9" fmla="*/ 16 h 72"/>
                <a:gd name="T10" fmla="*/ 51 w 144"/>
                <a:gd name="T11" fmla="*/ 24 h 72"/>
                <a:gd name="T12" fmla="*/ 34 w 144"/>
                <a:gd name="T13" fmla="*/ 33 h 72"/>
                <a:gd name="T14" fmla="*/ 17 w 144"/>
                <a:gd name="T15" fmla="*/ 44 h 72"/>
                <a:gd name="T16" fmla="*/ 3 w 144"/>
                <a:gd name="T17" fmla="*/ 58 h 72"/>
                <a:gd name="T18" fmla="*/ 2 w 144"/>
                <a:gd name="T19" fmla="*/ 62 h 72"/>
                <a:gd name="T20" fmla="*/ 0 w 144"/>
                <a:gd name="T21" fmla="*/ 68 h 72"/>
                <a:gd name="T22" fmla="*/ 2 w 144"/>
                <a:gd name="T23" fmla="*/ 72 h 72"/>
                <a:gd name="T24" fmla="*/ 6 w 144"/>
                <a:gd name="T25" fmla="*/ 72 h 72"/>
                <a:gd name="T26" fmla="*/ 14 w 144"/>
                <a:gd name="T27" fmla="*/ 67 h 72"/>
                <a:gd name="T28" fmla="*/ 22 w 144"/>
                <a:gd name="T29" fmla="*/ 61 h 72"/>
                <a:gd name="T30" fmla="*/ 29 w 144"/>
                <a:gd name="T31" fmla="*/ 55 h 72"/>
                <a:gd name="T32" fmla="*/ 39 w 144"/>
                <a:gd name="T33" fmla="*/ 50 h 72"/>
                <a:gd name="T34" fmla="*/ 46 w 144"/>
                <a:gd name="T35" fmla="*/ 44 h 72"/>
                <a:gd name="T36" fmla="*/ 54 w 144"/>
                <a:gd name="T37" fmla="*/ 39 h 72"/>
                <a:gd name="T38" fmla="*/ 61 w 144"/>
                <a:gd name="T39" fmla="*/ 35 h 72"/>
                <a:gd name="T40" fmla="*/ 71 w 144"/>
                <a:gd name="T41" fmla="*/ 30 h 72"/>
                <a:gd name="T42" fmla="*/ 78 w 144"/>
                <a:gd name="T43" fmla="*/ 27 h 72"/>
                <a:gd name="T44" fmla="*/ 87 w 144"/>
                <a:gd name="T45" fmla="*/ 24 h 72"/>
                <a:gd name="T46" fmla="*/ 95 w 144"/>
                <a:gd name="T47" fmla="*/ 21 h 72"/>
                <a:gd name="T48" fmla="*/ 104 w 144"/>
                <a:gd name="T49" fmla="*/ 18 h 72"/>
                <a:gd name="T50" fmla="*/ 113 w 144"/>
                <a:gd name="T51" fmla="*/ 16 h 72"/>
                <a:gd name="T52" fmla="*/ 123 w 144"/>
                <a:gd name="T53" fmla="*/ 15 h 72"/>
                <a:gd name="T54" fmla="*/ 132 w 144"/>
                <a:gd name="T55" fmla="*/ 13 h 72"/>
                <a:gd name="T56" fmla="*/ 141 w 144"/>
                <a:gd name="T57" fmla="*/ 12 h 72"/>
                <a:gd name="T58" fmla="*/ 142 w 144"/>
                <a:gd name="T59" fmla="*/ 10 h 72"/>
                <a:gd name="T60" fmla="*/ 144 w 144"/>
                <a:gd name="T61" fmla="*/ 6 h 72"/>
                <a:gd name="T62" fmla="*/ 144 w 144"/>
                <a:gd name="T63" fmla="*/ 1 h 72"/>
                <a:gd name="T64" fmla="*/ 142 w 144"/>
                <a:gd name="T65" fmla="*/ 0 h 72"/>
                <a:gd name="T66" fmla="*/ 142 w 144"/>
                <a:gd name="T67" fmla="*/ 0 h 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4"/>
                <a:gd name="T103" fmla="*/ 0 h 72"/>
                <a:gd name="T104" fmla="*/ 144 w 144"/>
                <a:gd name="T105" fmla="*/ 72 h 7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4" h="72">
                  <a:moveTo>
                    <a:pt x="142" y="0"/>
                  </a:moveTo>
                  <a:lnTo>
                    <a:pt x="124" y="1"/>
                  </a:lnTo>
                  <a:lnTo>
                    <a:pt x="104" y="6"/>
                  </a:lnTo>
                  <a:lnTo>
                    <a:pt x="86" y="10"/>
                  </a:lnTo>
                  <a:lnTo>
                    <a:pt x="68" y="16"/>
                  </a:lnTo>
                  <a:lnTo>
                    <a:pt x="51" y="24"/>
                  </a:lnTo>
                  <a:lnTo>
                    <a:pt x="34" y="33"/>
                  </a:lnTo>
                  <a:lnTo>
                    <a:pt x="17" y="44"/>
                  </a:lnTo>
                  <a:lnTo>
                    <a:pt x="3" y="58"/>
                  </a:lnTo>
                  <a:lnTo>
                    <a:pt x="2" y="62"/>
                  </a:lnTo>
                  <a:lnTo>
                    <a:pt x="0" y="68"/>
                  </a:lnTo>
                  <a:lnTo>
                    <a:pt x="2" y="72"/>
                  </a:lnTo>
                  <a:lnTo>
                    <a:pt x="6" y="72"/>
                  </a:lnTo>
                  <a:lnTo>
                    <a:pt x="14" y="67"/>
                  </a:lnTo>
                  <a:lnTo>
                    <a:pt x="22" y="61"/>
                  </a:lnTo>
                  <a:lnTo>
                    <a:pt x="29" y="55"/>
                  </a:lnTo>
                  <a:lnTo>
                    <a:pt x="39" y="50"/>
                  </a:lnTo>
                  <a:lnTo>
                    <a:pt x="46" y="44"/>
                  </a:lnTo>
                  <a:lnTo>
                    <a:pt x="54" y="39"/>
                  </a:lnTo>
                  <a:lnTo>
                    <a:pt x="61" y="35"/>
                  </a:lnTo>
                  <a:lnTo>
                    <a:pt x="71" y="30"/>
                  </a:lnTo>
                  <a:lnTo>
                    <a:pt x="78" y="27"/>
                  </a:lnTo>
                  <a:lnTo>
                    <a:pt x="87" y="24"/>
                  </a:lnTo>
                  <a:lnTo>
                    <a:pt x="95" y="21"/>
                  </a:lnTo>
                  <a:lnTo>
                    <a:pt x="104" y="18"/>
                  </a:lnTo>
                  <a:lnTo>
                    <a:pt x="113" y="16"/>
                  </a:lnTo>
                  <a:lnTo>
                    <a:pt x="123" y="15"/>
                  </a:lnTo>
                  <a:lnTo>
                    <a:pt x="132" y="13"/>
                  </a:lnTo>
                  <a:lnTo>
                    <a:pt x="141" y="12"/>
                  </a:lnTo>
                  <a:lnTo>
                    <a:pt x="142" y="10"/>
                  </a:lnTo>
                  <a:lnTo>
                    <a:pt x="144" y="6"/>
                  </a:lnTo>
                  <a:lnTo>
                    <a:pt x="144" y="1"/>
                  </a:lnTo>
                  <a:lnTo>
                    <a:pt x="14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3" name="Freeform 84"/>
            <p:cNvSpPr>
              <a:spLocks/>
            </p:cNvSpPr>
            <p:nvPr/>
          </p:nvSpPr>
          <p:spPr bwMode="auto">
            <a:xfrm>
              <a:off x="5231" y="2946"/>
              <a:ext cx="158" cy="27"/>
            </a:xfrm>
            <a:custGeom>
              <a:avLst/>
              <a:gdLst>
                <a:gd name="T0" fmla="*/ 3 w 315"/>
                <a:gd name="T1" fmla="*/ 44 h 55"/>
                <a:gd name="T2" fmla="*/ 20 w 315"/>
                <a:gd name="T3" fmla="*/ 35 h 55"/>
                <a:gd name="T4" fmla="*/ 38 w 315"/>
                <a:gd name="T5" fmla="*/ 29 h 55"/>
                <a:gd name="T6" fmla="*/ 57 w 315"/>
                <a:gd name="T7" fmla="*/ 25 h 55"/>
                <a:gd name="T8" fmla="*/ 77 w 315"/>
                <a:gd name="T9" fmla="*/ 20 h 55"/>
                <a:gd name="T10" fmla="*/ 95 w 315"/>
                <a:gd name="T11" fmla="*/ 18 h 55"/>
                <a:gd name="T12" fmla="*/ 115 w 315"/>
                <a:gd name="T13" fmla="*/ 18 h 55"/>
                <a:gd name="T14" fmla="*/ 133 w 315"/>
                <a:gd name="T15" fmla="*/ 18 h 55"/>
                <a:gd name="T16" fmla="*/ 153 w 315"/>
                <a:gd name="T17" fmla="*/ 20 h 55"/>
                <a:gd name="T18" fmla="*/ 173 w 315"/>
                <a:gd name="T19" fmla="*/ 23 h 55"/>
                <a:gd name="T20" fmla="*/ 191 w 315"/>
                <a:gd name="T21" fmla="*/ 26 h 55"/>
                <a:gd name="T22" fmla="*/ 211 w 315"/>
                <a:gd name="T23" fmla="*/ 29 h 55"/>
                <a:gd name="T24" fmla="*/ 231 w 315"/>
                <a:gd name="T25" fmla="*/ 34 h 55"/>
                <a:gd name="T26" fmla="*/ 249 w 315"/>
                <a:gd name="T27" fmla="*/ 38 h 55"/>
                <a:gd name="T28" fmla="*/ 268 w 315"/>
                <a:gd name="T29" fmla="*/ 44 h 55"/>
                <a:gd name="T30" fmla="*/ 286 w 315"/>
                <a:gd name="T31" fmla="*/ 49 h 55"/>
                <a:gd name="T32" fmla="*/ 303 w 315"/>
                <a:gd name="T33" fmla="*/ 55 h 55"/>
                <a:gd name="T34" fmla="*/ 307 w 315"/>
                <a:gd name="T35" fmla="*/ 54 h 55"/>
                <a:gd name="T36" fmla="*/ 312 w 315"/>
                <a:gd name="T37" fmla="*/ 51 h 55"/>
                <a:gd name="T38" fmla="*/ 315 w 315"/>
                <a:gd name="T39" fmla="*/ 46 h 55"/>
                <a:gd name="T40" fmla="*/ 314 w 315"/>
                <a:gd name="T41" fmla="*/ 43 h 55"/>
                <a:gd name="T42" fmla="*/ 297 w 315"/>
                <a:gd name="T43" fmla="*/ 34 h 55"/>
                <a:gd name="T44" fmla="*/ 278 w 315"/>
                <a:gd name="T45" fmla="*/ 25 h 55"/>
                <a:gd name="T46" fmla="*/ 260 w 315"/>
                <a:gd name="T47" fmla="*/ 17 h 55"/>
                <a:gd name="T48" fmla="*/ 242 w 315"/>
                <a:gd name="T49" fmla="*/ 12 h 55"/>
                <a:gd name="T50" fmla="*/ 220 w 315"/>
                <a:gd name="T51" fmla="*/ 8 h 55"/>
                <a:gd name="T52" fmla="*/ 200 w 315"/>
                <a:gd name="T53" fmla="*/ 3 h 55"/>
                <a:gd name="T54" fmla="*/ 179 w 315"/>
                <a:gd name="T55" fmla="*/ 2 h 55"/>
                <a:gd name="T56" fmla="*/ 158 w 315"/>
                <a:gd name="T57" fmla="*/ 0 h 55"/>
                <a:gd name="T58" fmla="*/ 138 w 315"/>
                <a:gd name="T59" fmla="*/ 2 h 55"/>
                <a:gd name="T60" fmla="*/ 116 w 315"/>
                <a:gd name="T61" fmla="*/ 3 h 55"/>
                <a:gd name="T62" fmla="*/ 95 w 315"/>
                <a:gd name="T63" fmla="*/ 6 h 55"/>
                <a:gd name="T64" fmla="*/ 75 w 315"/>
                <a:gd name="T65" fmla="*/ 9 h 55"/>
                <a:gd name="T66" fmla="*/ 55 w 315"/>
                <a:gd name="T67" fmla="*/ 15 h 55"/>
                <a:gd name="T68" fmla="*/ 37 w 315"/>
                <a:gd name="T69" fmla="*/ 23 h 55"/>
                <a:gd name="T70" fmla="*/ 19 w 315"/>
                <a:gd name="T71" fmla="*/ 31 h 55"/>
                <a:gd name="T72" fmla="*/ 2 w 315"/>
                <a:gd name="T73" fmla="*/ 40 h 55"/>
                <a:gd name="T74" fmla="*/ 0 w 315"/>
                <a:gd name="T75" fmla="*/ 41 h 55"/>
                <a:gd name="T76" fmla="*/ 0 w 315"/>
                <a:gd name="T77" fmla="*/ 44 h 55"/>
                <a:gd name="T78" fmla="*/ 2 w 315"/>
                <a:gd name="T79" fmla="*/ 44 h 55"/>
                <a:gd name="T80" fmla="*/ 3 w 315"/>
                <a:gd name="T81" fmla="*/ 44 h 55"/>
                <a:gd name="T82" fmla="*/ 3 w 315"/>
                <a:gd name="T83" fmla="*/ 44 h 5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15"/>
                <a:gd name="T127" fmla="*/ 0 h 55"/>
                <a:gd name="T128" fmla="*/ 315 w 315"/>
                <a:gd name="T129" fmla="*/ 55 h 5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15" h="55">
                  <a:moveTo>
                    <a:pt x="3" y="44"/>
                  </a:moveTo>
                  <a:lnTo>
                    <a:pt x="20" y="35"/>
                  </a:lnTo>
                  <a:lnTo>
                    <a:pt x="38" y="29"/>
                  </a:lnTo>
                  <a:lnTo>
                    <a:pt x="57" y="25"/>
                  </a:lnTo>
                  <a:lnTo>
                    <a:pt x="77" y="20"/>
                  </a:lnTo>
                  <a:lnTo>
                    <a:pt x="95" y="18"/>
                  </a:lnTo>
                  <a:lnTo>
                    <a:pt x="115" y="18"/>
                  </a:lnTo>
                  <a:lnTo>
                    <a:pt x="133" y="18"/>
                  </a:lnTo>
                  <a:lnTo>
                    <a:pt x="153" y="20"/>
                  </a:lnTo>
                  <a:lnTo>
                    <a:pt x="173" y="23"/>
                  </a:lnTo>
                  <a:lnTo>
                    <a:pt x="191" y="26"/>
                  </a:lnTo>
                  <a:lnTo>
                    <a:pt x="211" y="29"/>
                  </a:lnTo>
                  <a:lnTo>
                    <a:pt x="231" y="34"/>
                  </a:lnTo>
                  <a:lnTo>
                    <a:pt x="249" y="38"/>
                  </a:lnTo>
                  <a:lnTo>
                    <a:pt x="268" y="44"/>
                  </a:lnTo>
                  <a:lnTo>
                    <a:pt x="286" y="49"/>
                  </a:lnTo>
                  <a:lnTo>
                    <a:pt x="303" y="55"/>
                  </a:lnTo>
                  <a:lnTo>
                    <a:pt x="307" y="54"/>
                  </a:lnTo>
                  <a:lnTo>
                    <a:pt x="312" y="51"/>
                  </a:lnTo>
                  <a:lnTo>
                    <a:pt x="315" y="46"/>
                  </a:lnTo>
                  <a:lnTo>
                    <a:pt x="314" y="43"/>
                  </a:lnTo>
                  <a:lnTo>
                    <a:pt x="297" y="34"/>
                  </a:lnTo>
                  <a:lnTo>
                    <a:pt x="278" y="25"/>
                  </a:lnTo>
                  <a:lnTo>
                    <a:pt x="260" y="17"/>
                  </a:lnTo>
                  <a:lnTo>
                    <a:pt x="242" y="12"/>
                  </a:lnTo>
                  <a:lnTo>
                    <a:pt x="220" y="8"/>
                  </a:lnTo>
                  <a:lnTo>
                    <a:pt x="200" y="3"/>
                  </a:lnTo>
                  <a:lnTo>
                    <a:pt x="179" y="2"/>
                  </a:lnTo>
                  <a:lnTo>
                    <a:pt x="158" y="0"/>
                  </a:lnTo>
                  <a:lnTo>
                    <a:pt x="138" y="2"/>
                  </a:lnTo>
                  <a:lnTo>
                    <a:pt x="116" y="3"/>
                  </a:lnTo>
                  <a:lnTo>
                    <a:pt x="95" y="6"/>
                  </a:lnTo>
                  <a:lnTo>
                    <a:pt x="75" y="9"/>
                  </a:lnTo>
                  <a:lnTo>
                    <a:pt x="55" y="15"/>
                  </a:lnTo>
                  <a:lnTo>
                    <a:pt x="37" y="23"/>
                  </a:lnTo>
                  <a:lnTo>
                    <a:pt x="19" y="31"/>
                  </a:lnTo>
                  <a:lnTo>
                    <a:pt x="2" y="40"/>
                  </a:lnTo>
                  <a:lnTo>
                    <a:pt x="0" y="41"/>
                  </a:lnTo>
                  <a:lnTo>
                    <a:pt x="0" y="44"/>
                  </a:lnTo>
                  <a:lnTo>
                    <a:pt x="2" y="44"/>
                  </a:lnTo>
                  <a:lnTo>
                    <a:pt x="3" y="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4" name="Freeform 85"/>
            <p:cNvSpPr>
              <a:spLocks/>
            </p:cNvSpPr>
            <p:nvPr/>
          </p:nvSpPr>
          <p:spPr bwMode="auto">
            <a:xfrm>
              <a:off x="5229" y="3809"/>
              <a:ext cx="172" cy="28"/>
            </a:xfrm>
            <a:custGeom>
              <a:avLst/>
              <a:gdLst>
                <a:gd name="T0" fmla="*/ 1 w 344"/>
                <a:gd name="T1" fmla="*/ 45 h 57"/>
                <a:gd name="T2" fmla="*/ 23 w 344"/>
                <a:gd name="T3" fmla="*/ 40 h 57"/>
                <a:gd name="T4" fmla="*/ 44 w 344"/>
                <a:gd name="T5" fmla="*/ 36 h 57"/>
                <a:gd name="T6" fmla="*/ 65 w 344"/>
                <a:gd name="T7" fmla="*/ 31 h 57"/>
                <a:gd name="T8" fmla="*/ 87 w 344"/>
                <a:gd name="T9" fmla="*/ 28 h 57"/>
                <a:gd name="T10" fmla="*/ 107 w 344"/>
                <a:gd name="T11" fmla="*/ 26 h 57"/>
                <a:gd name="T12" fmla="*/ 128 w 344"/>
                <a:gd name="T13" fmla="*/ 25 h 57"/>
                <a:gd name="T14" fmla="*/ 148 w 344"/>
                <a:gd name="T15" fmla="*/ 25 h 57"/>
                <a:gd name="T16" fmla="*/ 168 w 344"/>
                <a:gd name="T17" fmla="*/ 25 h 57"/>
                <a:gd name="T18" fmla="*/ 188 w 344"/>
                <a:gd name="T19" fmla="*/ 25 h 57"/>
                <a:gd name="T20" fmla="*/ 209 w 344"/>
                <a:gd name="T21" fmla="*/ 28 h 57"/>
                <a:gd name="T22" fmla="*/ 229 w 344"/>
                <a:gd name="T23" fmla="*/ 31 h 57"/>
                <a:gd name="T24" fmla="*/ 249 w 344"/>
                <a:gd name="T25" fmla="*/ 34 h 57"/>
                <a:gd name="T26" fmla="*/ 270 w 344"/>
                <a:gd name="T27" fmla="*/ 39 h 57"/>
                <a:gd name="T28" fmla="*/ 290 w 344"/>
                <a:gd name="T29" fmla="*/ 43 h 57"/>
                <a:gd name="T30" fmla="*/ 311 w 344"/>
                <a:gd name="T31" fmla="*/ 49 h 57"/>
                <a:gd name="T32" fmla="*/ 333 w 344"/>
                <a:gd name="T33" fmla="*/ 57 h 57"/>
                <a:gd name="T34" fmla="*/ 337 w 344"/>
                <a:gd name="T35" fmla="*/ 56 h 57"/>
                <a:gd name="T36" fmla="*/ 342 w 344"/>
                <a:gd name="T37" fmla="*/ 51 h 57"/>
                <a:gd name="T38" fmla="*/ 344 w 344"/>
                <a:gd name="T39" fmla="*/ 45 h 57"/>
                <a:gd name="T40" fmla="*/ 342 w 344"/>
                <a:gd name="T41" fmla="*/ 40 h 57"/>
                <a:gd name="T42" fmla="*/ 322 w 344"/>
                <a:gd name="T43" fmla="*/ 30 h 57"/>
                <a:gd name="T44" fmla="*/ 301 w 344"/>
                <a:gd name="T45" fmla="*/ 20 h 57"/>
                <a:gd name="T46" fmla="*/ 281 w 344"/>
                <a:gd name="T47" fmla="*/ 13 h 57"/>
                <a:gd name="T48" fmla="*/ 259 w 344"/>
                <a:gd name="T49" fmla="*/ 7 h 57"/>
                <a:gd name="T50" fmla="*/ 238 w 344"/>
                <a:gd name="T51" fmla="*/ 4 h 57"/>
                <a:gd name="T52" fmla="*/ 217 w 344"/>
                <a:gd name="T53" fmla="*/ 0 h 57"/>
                <a:gd name="T54" fmla="*/ 195 w 344"/>
                <a:gd name="T55" fmla="*/ 0 h 57"/>
                <a:gd name="T56" fmla="*/ 174 w 344"/>
                <a:gd name="T57" fmla="*/ 0 h 57"/>
                <a:gd name="T58" fmla="*/ 151 w 344"/>
                <a:gd name="T59" fmla="*/ 2 h 57"/>
                <a:gd name="T60" fmla="*/ 130 w 344"/>
                <a:gd name="T61" fmla="*/ 5 h 57"/>
                <a:gd name="T62" fmla="*/ 108 w 344"/>
                <a:gd name="T63" fmla="*/ 10 h 57"/>
                <a:gd name="T64" fmla="*/ 87 w 344"/>
                <a:gd name="T65" fmla="*/ 14 h 57"/>
                <a:gd name="T66" fmla="*/ 65 w 344"/>
                <a:gd name="T67" fmla="*/ 19 h 57"/>
                <a:gd name="T68" fmla="*/ 44 w 344"/>
                <a:gd name="T69" fmla="*/ 26 h 57"/>
                <a:gd name="T70" fmla="*/ 23 w 344"/>
                <a:gd name="T71" fmla="*/ 33 h 57"/>
                <a:gd name="T72" fmla="*/ 1 w 344"/>
                <a:gd name="T73" fmla="*/ 40 h 57"/>
                <a:gd name="T74" fmla="*/ 0 w 344"/>
                <a:gd name="T75" fmla="*/ 40 h 57"/>
                <a:gd name="T76" fmla="*/ 0 w 344"/>
                <a:gd name="T77" fmla="*/ 42 h 57"/>
                <a:gd name="T78" fmla="*/ 0 w 344"/>
                <a:gd name="T79" fmla="*/ 45 h 57"/>
                <a:gd name="T80" fmla="*/ 1 w 344"/>
                <a:gd name="T81" fmla="*/ 45 h 57"/>
                <a:gd name="T82" fmla="*/ 1 w 344"/>
                <a:gd name="T83" fmla="*/ 45 h 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4"/>
                <a:gd name="T127" fmla="*/ 0 h 57"/>
                <a:gd name="T128" fmla="*/ 344 w 344"/>
                <a:gd name="T129" fmla="*/ 57 h 5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4" h="57">
                  <a:moveTo>
                    <a:pt x="1" y="45"/>
                  </a:moveTo>
                  <a:lnTo>
                    <a:pt x="23" y="40"/>
                  </a:lnTo>
                  <a:lnTo>
                    <a:pt x="44" y="36"/>
                  </a:lnTo>
                  <a:lnTo>
                    <a:pt x="65" y="31"/>
                  </a:lnTo>
                  <a:lnTo>
                    <a:pt x="87" y="28"/>
                  </a:lnTo>
                  <a:lnTo>
                    <a:pt x="107" y="26"/>
                  </a:lnTo>
                  <a:lnTo>
                    <a:pt x="128" y="25"/>
                  </a:lnTo>
                  <a:lnTo>
                    <a:pt x="148" y="25"/>
                  </a:lnTo>
                  <a:lnTo>
                    <a:pt x="168" y="25"/>
                  </a:lnTo>
                  <a:lnTo>
                    <a:pt x="188" y="25"/>
                  </a:lnTo>
                  <a:lnTo>
                    <a:pt x="209" y="28"/>
                  </a:lnTo>
                  <a:lnTo>
                    <a:pt x="229" y="31"/>
                  </a:lnTo>
                  <a:lnTo>
                    <a:pt x="249" y="34"/>
                  </a:lnTo>
                  <a:lnTo>
                    <a:pt x="270" y="39"/>
                  </a:lnTo>
                  <a:lnTo>
                    <a:pt x="290" y="43"/>
                  </a:lnTo>
                  <a:lnTo>
                    <a:pt x="311" y="49"/>
                  </a:lnTo>
                  <a:lnTo>
                    <a:pt x="333" y="57"/>
                  </a:lnTo>
                  <a:lnTo>
                    <a:pt x="337" y="56"/>
                  </a:lnTo>
                  <a:lnTo>
                    <a:pt x="342" y="51"/>
                  </a:lnTo>
                  <a:lnTo>
                    <a:pt x="344" y="45"/>
                  </a:lnTo>
                  <a:lnTo>
                    <a:pt x="342" y="40"/>
                  </a:lnTo>
                  <a:lnTo>
                    <a:pt x="322" y="30"/>
                  </a:lnTo>
                  <a:lnTo>
                    <a:pt x="301" y="20"/>
                  </a:lnTo>
                  <a:lnTo>
                    <a:pt x="281" y="13"/>
                  </a:lnTo>
                  <a:lnTo>
                    <a:pt x="259" y="7"/>
                  </a:lnTo>
                  <a:lnTo>
                    <a:pt x="238" y="4"/>
                  </a:lnTo>
                  <a:lnTo>
                    <a:pt x="217" y="0"/>
                  </a:lnTo>
                  <a:lnTo>
                    <a:pt x="195" y="0"/>
                  </a:lnTo>
                  <a:lnTo>
                    <a:pt x="174" y="0"/>
                  </a:lnTo>
                  <a:lnTo>
                    <a:pt x="151" y="2"/>
                  </a:lnTo>
                  <a:lnTo>
                    <a:pt x="130" y="5"/>
                  </a:lnTo>
                  <a:lnTo>
                    <a:pt x="108" y="10"/>
                  </a:lnTo>
                  <a:lnTo>
                    <a:pt x="87" y="14"/>
                  </a:lnTo>
                  <a:lnTo>
                    <a:pt x="65" y="19"/>
                  </a:lnTo>
                  <a:lnTo>
                    <a:pt x="44" y="26"/>
                  </a:lnTo>
                  <a:lnTo>
                    <a:pt x="23" y="33"/>
                  </a:lnTo>
                  <a:lnTo>
                    <a:pt x="1" y="40"/>
                  </a:lnTo>
                  <a:lnTo>
                    <a:pt x="0" y="40"/>
                  </a:lnTo>
                  <a:lnTo>
                    <a:pt x="0" y="42"/>
                  </a:lnTo>
                  <a:lnTo>
                    <a:pt x="0" y="45"/>
                  </a:lnTo>
                  <a:lnTo>
                    <a:pt x="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5" name="Freeform 86"/>
            <p:cNvSpPr>
              <a:spLocks/>
            </p:cNvSpPr>
            <p:nvPr/>
          </p:nvSpPr>
          <p:spPr bwMode="auto">
            <a:xfrm>
              <a:off x="5272" y="3122"/>
              <a:ext cx="17" cy="35"/>
            </a:xfrm>
            <a:custGeom>
              <a:avLst/>
              <a:gdLst>
                <a:gd name="T0" fmla="*/ 30 w 33"/>
                <a:gd name="T1" fmla="*/ 0 h 71"/>
                <a:gd name="T2" fmla="*/ 20 w 33"/>
                <a:gd name="T3" fmla="*/ 5 h 71"/>
                <a:gd name="T4" fmla="*/ 10 w 33"/>
                <a:gd name="T5" fmla="*/ 13 h 71"/>
                <a:gd name="T6" fmla="*/ 3 w 33"/>
                <a:gd name="T7" fmla="*/ 22 h 71"/>
                <a:gd name="T8" fmla="*/ 0 w 33"/>
                <a:gd name="T9" fmla="*/ 34 h 71"/>
                <a:gd name="T10" fmla="*/ 1 w 33"/>
                <a:gd name="T11" fmla="*/ 46 h 71"/>
                <a:gd name="T12" fmla="*/ 6 w 33"/>
                <a:gd name="T13" fmla="*/ 58 h 71"/>
                <a:gd name="T14" fmla="*/ 15 w 33"/>
                <a:gd name="T15" fmla="*/ 66 h 71"/>
                <a:gd name="T16" fmla="*/ 27 w 33"/>
                <a:gd name="T17" fmla="*/ 71 h 71"/>
                <a:gd name="T18" fmla="*/ 29 w 33"/>
                <a:gd name="T19" fmla="*/ 71 h 71"/>
                <a:gd name="T20" fmla="*/ 32 w 33"/>
                <a:gd name="T21" fmla="*/ 68 h 71"/>
                <a:gd name="T22" fmla="*/ 33 w 33"/>
                <a:gd name="T23" fmla="*/ 66 h 71"/>
                <a:gd name="T24" fmla="*/ 32 w 33"/>
                <a:gd name="T25" fmla="*/ 65 h 71"/>
                <a:gd name="T26" fmla="*/ 24 w 33"/>
                <a:gd name="T27" fmla="*/ 60 h 71"/>
                <a:gd name="T28" fmla="*/ 18 w 33"/>
                <a:gd name="T29" fmla="*/ 55 h 71"/>
                <a:gd name="T30" fmla="*/ 12 w 33"/>
                <a:gd name="T31" fmla="*/ 49 h 71"/>
                <a:gd name="T32" fmla="*/ 7 w 33"/>
                <a:gd name="T33" fmla="*/ 42 h 71"/>
                <a:gd name="T34" fmla="*/ 6 w 33"/>
                <a:gd name="T35" fmla="*/ 29 h 71"/>
                <a:gd name="T36" fmla="*/ 10 w 33"/>
                <a:gd name="T37" fmla="*/ 19 h 71"/>
                <a:gd name="T38" fmla="*/ 18 w 33"/>
                <a:gd name="T39" fmla="*/ 11 h 71"/>
                <a:gd name="T40" fmla="*/ 29 w 33"/>
                <a:gd name="T41" fmla="*/ 5 h 71"/>
                <a:gd name="T42" fmla="*/ 30 w 33"/>
                <a:gd name="T43" fmla="*/ 3 h 71"/>
                <a:gd name="T44" fmla="*/ 32 w 33"/>
                <a:gd name="T45" fmla="*/ 2 h 71"/>
                <a:gd name="T46" fmla="*/ 32 w 33"/>
                <a:gd name="T47" fmla="*/ 0 h 71"/>
                <a:gd name="T48" fmla="*/ 30 w 33"/>
                <a:gd name="T49" fmla="*/ 0 h 71"/>
                <a:gd name="T50" fmla="*/ 30 w 33"/>
                <a:gd name="T51" fmla="*/ 0 h 7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
                <a:gd name="T79" fmla="*/ 0 h 71"/>
                <a:gd name="T80" fmla="*/ 33 w 33"/>
                <a:gd name="T81" fmla="*/ 71 h 7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 h="71">
                  <a:moveTo>
                    <a:pt x="30" y="0"/>
                  </a:moveTo>
                  <a:lnTo>
                    <a:pt x="20" y="5"/>
                  </a:lnTo>
                  <a:lnTo>
                    <a:pt x="10" y="13"/>
                  </a:lnTo>
                  <a:lnTo>
                    <a:pt x="3" y="22"/>
                  </a:lnTo>
                  <a:lnTo>
                    <a:pt x="0" y="34"/>
                  </a:lnTo>
                  <a:lnTo>
                    <a:pt x="1" y="46"/>
                  </a:lnTo>
                  <a:lnTo>
                    <a:pt x="6" y="58"/>
                  </a:lnTo>
                  <a:lnTo>
                    <a:pt x="15" y="66"/>
                  </a:lnTo>
                  <a:lnTo>
                    <a:pt x="27" y="71"/>
                  </a:lnTo>
                  <a:lnTo>
                    <a:pt x="29" y="71"/>
                  </a:lnTo>
                  <a:lnTo>
                    <a:pt x="32" y="68"/>
                  </a:lnTo>
                  <a:lnTo>
                    <a:pt x="33" y="66"/>
                  </a:lnTo>
                  <a:lnTo>
                    <a:pt x="32" y="65"/>
                  </a:lnTo>
                  <a:lnTo>
                    <a:pt x="24" y="60"/>
                  </a:lnTo>
                  <a:lnTo>
                    <a:pt x="18" y="55"/>
                  </a:lnTo>
                  <a:lnTo>
                    <a:pt x="12" y="49"/>
                  </a:lnTo>
                  <a:lnTo>
                    <a:pt x="7" y="42"/>
                  </a:lnTo>
                  <a:lnTo>
                    <a:pt x="6" y="29"/>
                  </a:lnTo>
                  <a:lnTo>
                    <a:pt x="10" y="19"/>
                  </a:lnTo>
                  <a:lnTo>
                    <a:pt x="18" y="11"/>
                  </a:lnTo>
                  <a:lnTo>
                    <a:pt x="29" y="5"/>
                  </a:lnTo>
                  <a:lnTo>
                    <a:pt x="30" y="3"/>
                  </a:lnTo>
                  <a:lnTo>
                    <a:pt x="32" y="2"/>
                  </a:lnTo>
                  <a:lnTo>
                    <a:pt x="32" y="0"/>
                  </a:lnTo>
                  <a:lnTo>
                    <a:pt x="3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6" name="Freeform 87"/>
            <p:cNvSpPr>
              <a:spLocks/>
            </p:cNvSpPr>
            <p:nvPr/>
          </p:nvSpPr>
          <p:spPr bwMode="auto">
            <a:xfrm>
              <a:off x="5262" y="3186"/>
              <a:ext cx="31" cy="33"/>
            </a:xfrm>
            <a:custGeom>
              <a:avLst/>
              <a:gdLst>
                <a:gd name="T0" fmla="*/ 26 w 61"/>
                <a:gd name="T1" fmla="*/ 2 h 68"/>
                <a:gd name="T2" fmla="*/ 15 w 61"/>
                <a:gd name="T3" fmla="*/ 12 h 68"/>
                <a:gd name="T4" fmla="*/ 4 w 61"/>
                <a:gd name="T5" fmla="*/ 25 h 68"/>
                <a:gd name="T6" fmla="*/ 0 w 61"/>
                <a:gd name="T7" fmla="*/ 38 h 68"/>
                <a:gd name="T8" fmla="*/ 1 w 61"/>
                <a:gd name="T9" fmla="*/ 54 h 68"/>
                <a:gd name="T10" fmla="*/ 4 w 61"/>
                <a:gd name="T11" fmla="*/ 58 h 68"/>
                <a:gd name="T12" fmla="*/ 11 w 61"/>
                <a:gd name="T13" fmla="*/ 63 h 68"/>
                <a:gd name="T14" fmla="*/ 17 w 61"/>
                <a:gd name="T15" fmla="*/ 66 h 68"/>
                <a:gd name="T16" fmla="*/ 23 w 61"/>
                <a:gd name="T17" fmla="*/ 68 h 68"/>
                <a:gd name="T18" fmla="*/ 32 w 61"/>
                <a:gd name="T19" fmla="*/ 68 h 68"/>
                <a:gd name="T20" fmla="*/ 41 w 61"/>
                <a:gd name="T21" fmla="*/ 66 h 68"/>
                <a:gd name="T22" fmla="*/ 49 w 61"/>
                <a:gd name="T23" fmla="*/ 63 h 68"/>
                <a:gd name="T24" fmla="*/ 56 w 61"/>
                <a:gd name="T25" fmla="*/ 58 h 68"/>
                <a:gd name="T26" fmla="*/ 59 w 61"/>
                <a:gd name="T27" fmla="*/ 55 h 68"/>
                <a:gd name="T28" fmla="*/ 61 w 61"/>
                <a:gd name="T29" fmla="*/ 51 h 68"/>
                <a:gd name="T30" fmla="*/ 61 w 61"/>
                <a:gd name="T31" fmla="*/ 48 h 68"/>
                <a:gd name="T32" fmla="*/ 56 w 61"/>
                <a:gd name="T33" fmla="*/ 45 h 68"/>
                <a:gd name="T34" fmla="*/ 53 w 61"/>
                <a:gd name="T35" fmla="*/ 43 h 68"/>
                <a:gd name="T36" fmla="*/ 50 w 61"/>
                <a:gd name="T37" fmla="*/ 43 h 68"/>
                <a:gd name="T38" fmla="*/ 46 w 61"/>
                <a:gd name="T39" fmla="*/ 43 h 68"/>
                <a:gd name="T40" fmla="*/ 43 w 61"/>
                <a:gd name="T41" fmla="*/ 43 h 68"/>
                <a:gd name="T42" fmla="*/ 38 w 61"/>
                <a:gd name="T43" fmla="*/ 43 h 68"/>
                <a:gd name="T44" fmla="*/ 33 w 61"/>
                <a:gd name="T45" fmla="*/ 42 h 68"/>
                <a:gd name="T46" fmla="*/ 29 w 61"/>
                <a:gd name="T47" fmla="*/ 40 h 68"/>
                <a:gd name="T48" fmla="*/ 26 w 61"/>
                <a:gd name="T49" fmla="*/ 38 h 68"/>
                <a:gd name="T50" fmla="*/ 20 w 61"/>
                <a:gd name="T51" fmla="*/ 31 h 68"/>
                <a:gd name="T52" fmla="*/ 23 w 61"/>
                <a:gd name="T53" fmla="*/ 22 h 68"/>
                <a:gd name="T54" fmla="*/ 27 w 61"/>
                <a:gd name="T55" fmla="*/ 12 h 68"/>
                <a:gd name="T56" fmla="*/ 33 w 61"/>
                <a:gd name="T57" fmla="*/ 5 h 68"/>
                <a:gd name="T58" fmla="*/ 35 w 61"/>
                <a:gd name="T59" fmla="*/ 2 h 68"/>
                <a:gd name="T60" fmla="*/ 32 w 61"/>
                <a:gd name="T61" fmla="*/ 0 h 68"/>
                <a:gd name="T62" fmla="*/ 29 w 61"/>
                <a:gd name="T63" fmla="*/ 0 h 68"/>
                <a:gd name="T64" fmla="*/ 26 w 61"/>
                <a:gd name="T65" fmla="*/ 2 h 68"/>
                <a:gd name="T66" fmla="*/ 26 w 61"/>
                <a:gd name="T67" fmla="*/ 2 h 6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1"/>
                <a:gd name="T103" fmla="*/ 0 h 68"/>
                <a:gd name="T104" fmla="*/ 61 w 61"/>
                <a:gd name="T105" fmla="*/ 68 h 6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1" h="68">
                  <a:moveTo>
                    <a:pt x="26" y="2"/>
                  </a:moveTo>
                  <a:lnTo>
                    <a:pt x="15" y="12"/>
                  </a:lnTo>
                  <a:lnTo>
                    <a:pt x="4" y="25"/>
                  </a:lnTo>
                  <a:lnTo>
                    <a:pt x="0" y="38"/>
                  </a:lnTo>
                  <a:lnTo>
                    <a:pt x="1" y="54"/>
                  </a:lnTo>
                  <a:lnTo>
                    <a:pt x="4" y="58"/>
                  </a:lnTo>
                  <a:lnTo>
                    <a:pt x="11" y="63"/>
                  </a:lnTo>
                  <a:lnTo>
                    <a:pt x="17" y="66"/>
                  </a:lnTo>
                  <a:lnTo>
                    <a:pt x="23" y="68"/>
                  </a:lnTo>
                  <a:lnTo>
                    <a:pt x="32" y="68"/>
                  </a:lnTo>
                  <a:lnTo>
                    <a:pt x="41" y="66"/>
                  </a:lnTo>
                  <a:lnTo>
                    <a:pt x="49" y="63"/>
                  </a:lnTo>
                  <a:lnTo>
                    <a:pt x="56" y="58"/>
                  </a:lnTo>
                  <a:lnTo>
                    <a:pt x="59" y="55"/>
                  </a:lnTo>
                  <a:lnTo>
                    <a:pt x="61" y="51"/>
                  </a:lnTo>
                  <a:lnTo>
                    <a:pt x="61" y="48"/>
                  </a:lnTo>
                  <a:lnTo>
                    <a:pt x="56" y="45"/>
                  </a:lnTo>
                  <a:lnTo>
                    <a:pt x="53" y="43"/>
                  </a:lnTo>
                  <a:lnTo>
                    <a:pt x="50" y="43"/>
                  </a:lnTo>
                  <a:lnTo>
                    <a:pt x="46" y="43"/>
                  </a:lnTo>
                  <a:lnTo>
                    <a:pt x="43" y="43"/>
                  </a:lnTo>
                  <a:lnTo>
                    <a:pt x="38" y="43"/>
                  </a:lnTo>
                  <a:lnTo>
                    <a:pt x="33" y="42"/>
                  </a:lnTo>
                  <a:lnTo>
                    <a:pt x="29" y="40"/>
                  </a:lnTo>
                  <a:lnTo>
                    <a:pt x="26" y="38"/>
                  </a:lnTo>
                  <a:lnTo>
                    <a:pt x="20" y="31"/>
                  </a:lnTo>
                  <a:lnTo>
                    <a:pt x="23" y="22"/>
                  </a:lnTo>
                  <a:lnTo>
                    <a:pt x="27" y="12"/>
                  </a:lnTo>
                  <a:lnTo>
                    <a:pt x="33" y="5"/>
                  </a:lnTo>
                  <a:lnTo>
                    <a:pt x="35" y="2"/>
                  </a:lnTo>
                  <a:lnTo>
                    <a:pt x="32" y="0"/>
                  </a:lnTo>
                  <a:lnTo>
                    <a:pt x="29" y="0"/>
                  </a:lnTo>
                  <a:lnTo>
                    <a:pt x="26"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7" name="Freeform 88"/>
            <p:cNvSpPr>
              <a:spLocks/>
            </p:cNvSpPr>
            <p:nvPr/>
          </p:nvSpPr>
          <p:spPr bwMode="auto">
            <a:xfrm>
              <a:off x="5270" y="3234"/>
              <a:ext cx="27" cy="25"/>
            </a:xfrm>
            <a:custGeom>
              <a:avLst/>
              <a:gdLst>
                <a:gd name="T0" fmla="*/ 0 w 54"/>
                <a:gd name="T1" fmla="*/ 9 h 50"/>
                <a:gd name="T2" fmla="*/ 0 w 54"/>
                <a:gd name="T3" fmla="*/ 18 h 50"/>
                <a:gd name="T4" fmla="*/ 0 w 54"/>
                <a:gd name="T5" fmla="*/ 27 h 50"/>
                <a:gd name="T6" fmla="*/ 3 w 54"/>
                <a:gd name="T7" fmla="*/ 35 h 50"/>
                <a:gd name="T8" fmla="*/ 9 w 54"/>
                <a:gd name="T9" fmla="*/ 41 h 50"/>
                <a:gd name="T10" fmla="*/ 15 w 54"/>
                <a:gd name="T11" fmla="*/ 45 h 50"/>
                <a:gd name="T12" fmla="*/ 25 w 54"/>
                <a:gd name="T13" fmla="*/ 47 h 50"/>
                <a:gd name="T14" fmla="*/ 32 w 54"/>
                <a:gd name="T15" fmla="*/ 50 h 50"/>
                <a:gd name="T16" fmla="*/ 40 w 54"/>
                <a:gd name="T17" fmla="*/ 50 h 50"/>
                <a:gd name="T18" fmla="*/ 46 w 54"/>
                <a:gd name="T19" fmla="*/ 49 h 50"/>
                <a:gd name="T20" fmla="*/ 51 w 54"/>
                <a:gd name="T21" fmla="*/ 44 h 50"/>
                <a:gd name="T22" fmla="*/ 54 w 54"/>
                <a:gd name="T23" fmla="*/ 39 h 50"/>
                <a:gd name="T24" fmla="*/ 52 w 54"/>
                <a:gd name="T25" fmla="*/ 35 h 50"/>
                <a:gd name="T26" fmla="*/ 48 w 54"/>
                <a:gd name="T27" fmla="*/ 30 h 50"/>
                <a:gd name="T28" fmla="*/ 43 w 54"/>
                <a:gd name="T29" fmla="*/ 29 h 50"/>
                <a:gd name="T30" fmla="*/ 38 w 54"/>
                <a:gd name="T31" fmla="*/ 26 h 50"/>
                <a:gd name="T32" fmla="*/ 34 w 54"/>
                <a:gd name="T33" fmla="*/ 23 h 50"/>
                <a:gd name="T34" fmla="*/ 32 w 54"/>
                <a:gd name="T35" fmla="*/ 21 h 50"/>
                <a:gd name="T36" fmla="*/ 29 w 54"/>
                <a:gd name="T37" fmla="*/ 19 h 50"/>
                <a:gd name="T38" fmla="*/ 28 w 54"/>
                <a:gd name="T39" fmla="*/ 18 h 50"/>
                <a:gd name="T40" fmla="*/ 25 w 54"/>
                <a:gd name="T41" fmla="*/ 16 h 50"/>
                <a:gd name="T42" fmla="*/ 23 w 54"/>
                <a:gd name="T43" fmla="*/ 13 h 50"/>
                <a:gd name="T44" fmla="*/ 22 w 54"/>
                <a:gd name="T45" fmla="*/ 10 h 50"/>
                <a:gd name="T46" fmla="*/ 20 w 54"/>
                <a:gd name="T47" fmla="*/ 6 h 50"/>
                <a:gd name="T48" fmla="*/ 18 w 54"/>
                <a:gd name="T49" fmla="*/ 3 h 50"/>
                <a:gd name="T50" fmla="*/ 15 w 54"/>
                <a:gd name="T51" fmla="*/ 0 h 50"/>
                <a:gd name="T52" fmla="*/ 9 w 54"/>
                <a:gd name="T53" fmla="*/ 0 h 50"/>
                <a:gd name="T54" fmla="*/ 3 w 54"/>
                <a:gd name="T55" fmla="*/ 4 h 50"/>
                <a:gd name="T56" fmla="*/ 0 w 54"/>
                <a:gd name="T57" fmla="*/ 9 h 50"/>
                <a:gd name="T58" fmla="*/ 0 w 54"/>
                <a:gd name="T59" fmla="*/ 9 h 5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4"/>
                <a:gd name="T91" fmla="*/ 0 h 50"/>
                <a:gd name="T92" fmla="*/ 54 w 54"/>
                <a:gd name="T93" fmla="*/ 50 h 5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4" h="50">
                  <a:moveTo>
                    <a:pt x="0" y="9"/>
                  </a:moveTo>
                  <a:lnTo>
                    <a:pt x="0" y="18"/>
                  </a:lnTo>
                  <a:lnTo>
                    <a:pt x="0" y="27"/>
                  </a:lnTo>
                  <a:lnTo>
                    <a:pt x="3" y="35"/>
                  </a:lnTo>
                  <a:lnTo>
                    <a:pt x="9" y="41"/>
                  </a:lnTo>
                  <a:lnTo>
                    <a:pt x="15" y="45"/>
                  </a:lnTo>
                  <a:lnTo>
                    <a:pt x="25" y="47"/>
                  </a:lnTo>
                  <a:lnTo>
                    <a:pt x="32" y="50"/>
                  </a:lnTo>
                  <a:lnTo>
                    <a:pt x="40" y="50"/>
                  </a:lnTo>
                  <a:lnTo>
                    <a:pt x="46" y="49"/>
                  </a:lnTo>
                  <a:lnTo>
                    <a:pt x="51" y="44"/>
                  </a:lnTo>
                  <a:lnTo>
                    <a:pt x="54" y="39"/>
                  </a:lnTo>
                  <a:lnTo>
                    <a:pt x="52" y="35"/>
                  </a:lnTo>
                  <a:lnTo>
                    <a:pt x="48" y="30"/>
                  </a:lnTo>
                  <a:lnTo>
                    <a:pt x="43" y="29"/>
                  </a:lnTo>
                  <a:lnTo>
                    <a:pt x="38" y="26"/>
                  </a:lnTo>
                  <a:lnTo>
                    <a:pt x="34" y="23"/>
                  </a:lnTo>
                  <a:lnTo>
                    <a:pt x="32" y="21"/>
                  </a:lnTo>
                  <a:lnTo>
                    <a:pt x="29" y="19"/>
                  </a:lnTo>
                  <a:lnTo>
                    <a:pt x="28" y="18"/>
                  </a:lnTo>
                  <a:lnTo>
                    <a:pt x="25" y="16"/>
                  </a:lnTo>
                  <a:lnTo>
                    <a:pt x="23" y="13"/>
                  </a:lnTo>
                  <a:lnTo>
                    <a:pt x="22" y="10"/>
                  </a:lnTo>
                  <a:lnTo>
                    <a:pt x="20" y="6"/>
                  </a:lnTo>
                  <a:lnTo>
                    <a:pt x="18" y="3"/>
                  </a:lnTo>
                  <a:lnTo>
                    <a:pt x="15" y="0"/>
                  </a:lnTo>
                  <a:lnTo>
                    <a:pt x="9" y="0"/>
                  </a:lnTo>
                  <a:lnTo>
                    <a:pt x="3" y="4"/>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8" name="Freeform 89"/>
            <p:cNvSpPr>
              <a:spLocks/>
            </p:cNvSpPr>
            <p:nvPr/>
          </p:nvSpPr>
          <p:spPr bwMode="auto">
            <a:xfrm>
              <a:off x="5258" y="3323"/>
              <a:ext cx="19" cy="38"/>
            </a:xfrm>
            <a:custGeom>
              <a:avLst/>
              <a:gdLst>
                <a:gd name="T0" fmla="*/ 1 w 38"/>
                <a:gd name="T1" fmla="*/ 10 h 76"/>
                <a:gd name="T2" fmla="*/ 0 w 38"/>
                <a:gd name="T3" fmla="*/ 21 h 76"/>
                <a:gd name="T4" fmla="*/ 0 w 38"/>
                <a:gd name="T5" fmla="*/ 30 h 76"/>
                <a:gd name="T6" fmla="*/ 0 w 38"/>
                <a:gd name="T7" fmla="*/ 41 h 76"/>
                <a:gd name="T8" fmla="*/ 0 w 38"/>
                <a:gd name="T9" fmla="*/ 50 h 76"/>
                <a:gd name="T10" fmla="*/ 3 w 38"/>
                <a:gd name="T11" fmla="*/ 59 h 76"/>
                <a:gd name="T12" fmla="*/ 7 w 38"/>
                <a:gd name="T13" fmla="*/ 65 h 76"/>
                <a:gd name="T14" fmla="*/ 13 w 38"/>
                <a:gd name="T15" fmla="*/ 71 h 76"/>
                <a:gd name="T16" fmla="*/ 21 w 38"/>
                <a:gd name="T17" fmla="*/ 76 h 76"/>
                <a:gd name="T18" fmla="*/ 27 w 38"/>
                <a:gd name="T19" fmla="*/ 76 h 76"/>
                <a:gd name="T20" fmla="*/ 33 w 38"/>
                <a:gd name="T21" fmla="*/ 71 h 76"/>
                <a:gd name="T22" fmla="*/ 38 w 38"/>
                <a:gd name="T23" fmla="*/ 65 h 76"/>
                <a:gd name="T24" fmla="*/ 36 w 38"/>
                <a:gd name="T25" fmla="*/ 59 h 76"/>
                <a:gd name="T26" fmla="*/ 29 w 38"/>
                <a:gd name="T27" fmla="*/ 45 h 76"/>
                <a:gd name="T28" fmla="*/ 23 w 38"/>
                <a:gd name="T29" fmla="*/ 33 h 76"/>
                <a:gd name="T30" fmla="*/ 18 w 38"/>
                <a:gd name="T31" fmla="*/ 19 h 76"/>
                <a:gd name="T32" fmla="*/ 17 w 38"/>
                <a:gd name="T33" fmla="*/ 4 h 76"/>
                <a:gd name="T34" fmla="*/ 13 w 38"/>
                <a:gd name="T35" fmla="*/ 0 h 76"/>
                <a:gd name="T36" fmla="*/ 9 w 38"/>
                <a:gd name="T37" fmla="*/ 1 h 76"/>
                <a:gd name="T38" fmla="*/ 3 w 38"/>
                <a:gd name="T39" fmla="*/ 6 h 76"/>
                <a:gd name="T40" fmla="*/ 1 w 38"/>
                <a:gd name="T41" fmla="*/ 10 h 76"/>
                <a:gd name="T42" fmla="*/ 1 w 38"/>
                <a:gd name="T43" fmla="*/ 10 h 7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8"/>
                <a:gd name="T67" fmla="*/ 0 h 76"/>
                <a:gd name="T68" fmla="*/ 38 w 38"/>
                <a:gd name="T69" fmla="*/ 76 h 7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8" h="76">
                  <a:moveTo>
                    <a:pt x="1" y="10"/>
                  </a:moveTo>
                  <a:lnTo>
                    <a:pt x="0" y="21"/>
                  </a:lnTo>
                  <a:lnTo>
                    <a:pt x="0" y="30"/>
                  </a:lnTo>
                  <a:lnTo>
                    <a:pt x="0" y="41"/>
                  </a:lnTo>
                  <a:lnTo>
                    <a:pt x="0" y="50"/>
                  </a:lnTo>
                  <a:lnTo>
                    <a:pt x="3" y="59"/>
                  </a:lnTo>
                  <a:lnTo>
                    <a:pt x="7" y="65"/>
                  </a:lnTo>
                  <a:lnTo>
                    <a:pt x="13" y="71"/>
                  </a:lnTo>
                  <a:lnTo>
                    <a:pt x="21" y="76"/>
                  </a:lnTo>
                  <a:lnTo>
                    <a:pt x="27" y="76"/>
                  </a:lnTo>
                  <a:lnTo>
                    <a:pt x="33" y="71"/>
                  </a:lnTo>
                  <a:lnTo>
                    <a:pt x="38" y="65"/>
                  </a:lnTo>
                  <a:lnTo>
                    <a:pt x="36" y="59"/>
                  </a:lnTo>
                  <a:lnTo>
                    <a:pt x="29" y="45"/>
                  </a:lnTo>
                  <a:lnTo>
                    <a:pt x="23" y="33"/>
                  </a:lnTo>
                  <a:lnTo>
                    <a:pt x="18" y="19"/>
                  </a:lnTo>
                  <a:lnTo>
                    <a:pt x="17" y="4"/>
                  </a:lnTo>
                  <a:lnTo>
                    <a:pt x="13" y="0"/>
                  </a:lnTo>
                  <a:lnTo>
                    <a:pt x="9" y="1"/>
                  </a:lnTo>
                  <a:lnTo>
                    <a:pt x="3" y="6"/>
                  </a:lnTo>
                  <a:lnTo>
                    <a:pt x="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89" name="Freeform 90"/>
            <p:cNvSpPr>
              <a:spLocks/>
            </p:cNvSpPr>
            <p:nvPr/>
          </p:nvSpPr>
          <p:spPr bwMode="auto">
            <a:xfrm>
              <a:off x="5292" y="3322"/>
              <a:ext cx="34" cy="21"/>
            </a:xfrm>
            <a:custGeom>
              <a:avLst/>
              <a:gdLst>
                <a:gd name="T0" fmla="*/ 0 w 68"/>
                <a:gd name="T1" fmla="*/ 15 h 41"/>
                <a:gd name="T2" fmla="*/ 5 w 68"/>
                <a:gd name="T3" fmla="*/ 23 h 41"/>
                <a:gd name="T4" fmla="*/ 10 w 68"/>
                <a:gd name="T5" fmla="*/ 29 h 41"/>
                <a:gd name="T6" fmla="*/ 16 w 68"/>
                <a:gd name="T7" fmla="*/ 35 h 41"/>
                <a:gd name="T8" fmla="*/ 23 w 68"/>
                <a:gd name="T9" fmla="*/ 40 h 41"/>
                <a:gd name="T10" fmla="*/ 33 w 68"/>
                <a:gd name="T11" fmla="*/ 41 h 41"/>
                <a:gd name="T12" fmla="*/ 42 w 68"/>
                <a:gd name="T13" fmla="*/ 41 h 41"/>
                <a:gd name="T14" fmla="*/ 51 w 68"/>
                <a:gd name="T15" fmla="*/ 40 h 41"/>
                <a:gd name="T16" fmla="*/ 59 w 68"/>
                <a:gd name="T17" fmla="*/ 37 h 41"/>
                <a:gd name="T18" fmla="*/ 60 w 68"/>
                <a:gd name="T19" fmla="*/ 35 h 41"/>
                <a:gd name="T20" fmla="*/ 63 w 68"/>
                <a:gd name="T21" fmla="*/ 34 h 41"/>
                <a:gd name="T22" fmla="*/ 65 w 68"/>
                <a:gd name="T23" fmla="*/ 31 h 41"/>
                <a:gd name="T24" fmla="*/ 66 w 68"/>
                <a:gd name="T25" fmla="*/ 29 h 41"/>
                <a:gd name="T26" fmla="*/ 68 w 68"/>
                <a:gd name="T27" fmla="*/ 26 h 41"/>
                <a:gd name="T28" fmla="*/ 68 w 68"/>
                <a:gd name="T29" fmla="*/ 24 h 41"/>
                <a:gd name="T30" fmla="*/ 66 w 68"/>
                <a:gd name="T31" fmla="*/ 21 h 41"/>
                <a:gd name="T32" fmla="*/ 63 w 68"/>
                <a:gd name="T33" fmla="*/ 21 h 41"/>
                <a:gd name="T34" fmla="*/ 51 w 68"/>
                <a:gd name="T35" fmla="*/ 21 h 41"/>
                <a:gd name="T36" fmla="*/ 39 w 68"/>
                <a:gd name="T37" fmla="*/ 18 h 41"/>
                <a:gd name="T38" fmla="*/ 28 w 68"/>
                <a:gd name="T39" fmla="*/ 12 h 41"/>
                <a:gd name="T40" fmla="*/ 19 w 68"/>
                <a:gd name="T41" fmla="*/ 3 h 41"/>
                <a:gd name="T42" fmla="*/ 13 w 68"/>
                <a:gd name="T43" fmla="*/ 0 h 41"/>
                <a:gd name="T44" fmla="*/ 7 w 68"/>
                <a:gd name="T45" fmla="*/ 3 h 41"/>
                <a:gd name="T46" fmla="*/ 0 w 68"/>
                <a:gd name="T47" fmla="*/ 9 h 41"/>
                <a:gd name="T48" fmla="*/ 0 w 68"/>
                <a:gd name="T49" fmla="*/ 15 h 41"/>
                <a:gd name="T50" fmla="*/ 0 w 68"/>
                <a:gd name="T51" fmla="*/ 15 h 4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8"/>
                <a:gd name="T79" fmla="*/ 0 h 41"/>
                <a:gd name="T80" fmla="*/ 68 w 68"/>
                <a:gd name="T81" fmla="*/ 41 h 4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8" h="41">
                  <a:moveTo>
                    <a:pt x="0" y="15"/>
                  </a:moveTo>
                  <a:lnTo>
                    <a:pt x="5" y="23"/>
                  </a:lnTo>
                  <a:lnTo>
                    <a:pt x="10" y="29"/>
                  </a:lnTo>
                  <a:lnTo>
                    <a:pt x="16" y="35"/>
                  </a:lnTo>
                  <a:lnTo>
                    <a:pt x="23" y="40"/>
                  </a:lnTo>
                  <a:lnTo>
                    <a:pt x="33" y="41"/>
                  </a:lnTo>
                  <a:lnTo>
                    <a:pt x="42" y="41"/>
                  </a:lnTo>
                  <a:lnTo>
                    <a:pt x="51" y="40"/>
                  </a:lnTo>
                  <a:lnTo>
                    <a:pt x="59" y="37"/>
                  </a:lnTo>
                  <a:lnTo>
                    <a:pt x="60" y="35"/>
                  </a:lnTo>
                  <a:lnTo>
                    <a:pt x="63" y="34"/>
                  </a:lnTo>
                  <a:lnTo>
                    <a:pt x="65" y="31"/>
                  </a:lnTo>
                  <a:lnTo>
                    <a:pt x="66" y="29"/>
                  </a:lnTo>
                  <a:lnTo>
                    <a:pt x="68" y="26"/>
                  </a:lnTo>
                  <a:lnTo>
                    <a:pt x="68" y="24"/>
                  </a:lnTo>
                  <a:lnTo>
                    <a:pt x="66" y="21"/>
                  </a:lnTo>
                  <a:lnTo>
                    <a:pt x="63" y="21"/>
                  </a:lnTo>
                  <a:lnTo>
                    <a:pt x="51" y="21"/>
                  </a:lnTo>
                  <a:lnTo>
                    <a:pt x="39" y="18"/>
                  </a:lnTo>
                  <a:lnTo>
                    <a:pt x="28" y="12"/>
                  </a:lnTo>
                  <a:lnTo>
                    <a:pt x="19" y="3"/>
                  </a:lnTo>
                  <a:lnTo>
                    <a:pt x="13" y="0"/>
                  </a:lnTo>
                  <a:lnTo>
                    <a:pt x="7" y="3"/>
                  </a:lnTo>
                  <a:lnTo>
                    <a:pt x="0" y="9"/>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0" name="Freeform 91"/>
            <p:cNvSpPr>
              <a:spLocks/>
            </p:cNvSpPr>
            <p:nvPr/>
          </p:nvSpPr>
          <p:spPr bwMode="auto">
            <a:xfrm>
              <a:off x="5279" y="3378"/>
              <a:ext cx="26" cy="35"/>
            </a:xfrm>
            <a:custGeom>
              <a:avLst/>
              <a:gdLst>
                <a:gd name="T0" fmla="*/ 0 w 52"/>
                <a:gd name="T1" fmla="*/ 10 h 70"/>
                <a:gd name="T2" fmla="*/ 0 w 52"/>
                <a:gd name="T3" fmla="*/ 19 h 70"/>
                <a:gd name="T4" fmla="*/ 2 w 52"/>
                <a:gd name="T5" fmla="*/ 29 h 70"/>
                <a:gd name="T6" fmla="*/ 4 w 52"/>
                <a:gd name="T7" fmla="*/ 39 h 70"/>
                <a:gd name="T8" fmla="*/ 7 w 52"/>
                <a:gd name="T9" fmla="*/ 49 h 70"/>
                <a:gd name="T10" fmla="*/ 13 w 52"/>
                <a:gd name="T11" fmla="*/ 58 h 70"/>
                <a:gd name="T12" fmla="*/ 22 w 52"/>
                <a:gd name="T13" fmla="*/ 64 h 70"/>
                <a:gd name="T14" fmla="*/ 31 w 52"/>
                <a:gd name="T15" fmla="*/ 67 h 70"/>
                <a:gd name="T16" fmla="*/ 42 w 52"/>
                <a:gd name="T17" fmla="*/ 70 h 70"/>
                <a:gd name="T18" fmla="*/ 46 w 52"/>
                <a:gd name="T19" fmla="*/ 68 h 70"/>
                <a:gd name="T20" fmla="*/ 51 w 52"/>
                <a:gd name="T21" fmla="*/ 64 h 70"/>
                <a:gd name="T22" fmla="*/ 52 w 52"/>
                <a:gd name="T23" fmla="*/ 58 h 70"/>
                <a:gd name="T24" fmla="*/ 51 w 52"/>
                <a:gd name="T25" fmla="*/ 55 h 70"/>
                <a:gd name="T26" fmla="*/ 48 w 52"/>
                <a:gd name="T27" fmla="*/ 52 h 70"/>
                <a:gd name="T28" fmla="*/ 45 w 52"/>
                <a:gd name="T29" fmla="*/ 50 h 70"/>
                <a:gd name="T30" fmla="*/ 40 w 52"/>
                <a:gd name="T31" fmla="*/ 47 h 70"/>
                <a:gd name="T32" fmla="*/ 37 w 52"/>
                <a:gd name="T33" fmla="*/ 44 h 70"/>
                <a:gd name="T34" fmla="*/ 34 w 52"/>
                <a:gd name="T35" fmla="*/ 42 h 70"/>
                <a:gd name="T36" fmla="*/ 30 w 52"/>
                <a:gd name="T37" fmla="*/ 39 h 70"/>
                <a:gd name="T38" fmla="*/ 26 w 52"/>
                <a:gd name="T39" fmla="*/ 38 h 70"/>
                <a:gd name="T40" fmla="*/ 23 w 52"/>
                <a:gd name="T41" fmla="*/ 35 h 70"/>
                <a:gd name="T42" fmla="*/ 17 w 52"/>
                <a:gd name="T43" fmla="*/ 27 h 70"/>
                <a:gd name="T44" fmla="*/ 14 w 52"/>
                <a:gd name="T45" fmla="*/ 19 h 70"/>
                <a:gd name="T46" fmla="*/ 13 w 52"/>
                <a:gd name="T47" fmla="*/ 10 h 70"/>
                <a:gd name="T48" fmla="*/ 11 w 52"/>
                <a:gd name="T49" fmla="*/ 3 h 70"/>
                <a:gd name="T50" fmla="*/ 10 w 52"/>
                <a:gd name="T51" fmla="*/ 0 h 70"/>
                <a:gd name="T52" fmla="*/ 7 w 52"/>
                <a:gd name="T53" fmla="*/ 1 h 70"/>
                <a:gd name="T54" fmla="*/ 2 w 52"/>
                <a:gd name="T55" fmla="*/ 6 h 70"/>
                <a:gd name="T56" fmla="*/ 0 w 52"/>
                <a:gd name="T57" fmla="*/ 10 h 70"/>
                <a:gd name="T58" fmla="*/ 0 w 52"/>
                <a:gd name="T59" fmla="*/ 10 h 7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2"/>
                <a:gd name="T91" fmla="*/ 0 h 70"/>
                <a:gd name="T92" fmla="*/ 52 w 52"/>
                <a:gd name="T93" fmla="*/ 70 h 7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2" h="70">
                  <a:moveTo>
                    <a:pt x="0" y="10"/>
                  </a:moveTo>
                  <a:lnTo>
                    <a:pt x="0" y="19"/>
                  </a:lnTo>
                  <a:lnTo>
                    <a:pt x="2" y="29"/>
                  </a:lnTo>
                  <a:lnTo>
                    <a:pt x="4" y="39"/>
                  </a:lnTo>
                  <a:lnTo>
                    <a:pt x="7" y="49"/>
                  </a:lnTo>
                  <a:lnTo>
                    <a:pt x="13" y="58"/>
                  </a:lnTo>
                  <a:lnTo>
                    <a:pt x="22" y="64"/>
                  </a:lnTo>
                  <a:lnTo>
                    <a:pt x="31" y="67"/>
                  </a:lnTo>
                  <a:lnTo>
                    <a:pt x="42" y="70"/>
                  </a:lnTo>
                  <a:lnTo>
                    <a:pt x="46" y="68"/>
                  </a:lnTo>
                  <a:lnTo>
                    <a:pt x="51" y="64"/>
                  </a:lnTo>
                  <a:lnTo>
                    <a:pt x="52" y="58"/>
                  </a:lnTo>
                  <a:lnTo>
                    <a:pt x="51" y="55"/>
                  </a:lnTo>
                  <a:lnTo>
                    <a:pt x="48" y="52"/>
                  </a:lnTo>
                  <a:lnTo>
                    <a:pt x="45" y="50"/>
                  </a:lnTo>
                  <a:lnTo>
                    <a:pt x="40" y="47"/>
                  </a:lnTo>
                  <a:lnTo>
                    <a:pt x="37" y="44"/>
                  </a:lnTo>
                  <a:lnTo>
                    <a:pt x="34" y="42"/>
                  </a:lnTo>
                  <a:lnTo>
                    <a:pt x="30" y="39"/>
                  </a:lnTo>
                  <a:lnTo>
                    <a:pt x="26" y="38"/>
                  </a:lnTo>
                  <a:lnTo>
                    <a:pt x="23" y="35"/>
                  </a:lnTo>
                  <a:lnTo>
                    <a:pt x="17" y="27"/>
                  </a:lnTo>
                  <a:lnTo>
                    <a:pt x="14" y="19"/>
                  </a:lnTo>
                  <a:lnTo>
                    <a:pt x="13" y="10"/>
                  </a:lnTo>
                  <a:lnTo>
                    <a:pt x="11" y="3"/>
                  </a:lnTo>
                  <a:lnTo>
                    <a:pt x="10" y="0"/>
                  </a:lnTo>
                  <a:lnTo>
                    <a:pt x="7" y="1"/>
                  </a:lnTo>
                  <a:lnTo>
                    <a:pt x="2" y="6"/>
                  </a:lnTo>
                  <a:lnTo>
                    <a:pt x="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1" name="Freeform 92"/>
            <p:cNvSpPr>
              <a:spLocks/>
            </p:cNvSpPr>
            <p:nvPr/>
          </p:nvSpPr>
          <p:spPr bwMode="auto">
            <a:xfrm>
              <a:off x="5264" y="3438"/>
              <a:ext cx="8" cy="24"/>
            </a:xfrm>
            <a:custGeom>
              <a:avLst/>
              <a:gdLst>
                <a:gd name="T0" fmla="*/ 1 w 15"/>
                <a:gd name="T1" fmla="*/ 11 h 49"/>
                <a:gd name="T2" fmla="*/ 0 w 15"/>
                <a:gd name="T3" fmla="*/ 20 h 49"/>
                <a:gd name="T4" fmla="*/ 0 w 15"/>
                <a:gd name="T5" fmla="*/ 30 h 49"/>
                <a:gd name="T6" fmla="*/ 3 w 15"/>
                <a:gd name="T7" fmla="*/ 40 h 49"/>
                <a:gd name="T8" fmla="*/ 8 w 15"/>
                <a:gd name="T9" fmla="*/ 49 h 49"/>
                <a:gd name="T10" fmla="*/ 11 w 15"/>
                <a:gd name="T11" fmla="*/ 49 h 49"/>
                <a:gd name="T12" fmla="*/ 14 w 15"/>
                <a:gd name="T13" fmla="*/ 46 h 49"/>
                <a:gd name="T14" fmla="*/ 15 w 15"/>
                <a:gd name="T15" fmla="*/ 41 h 49"/>
                <a:gd name="T16" fmla="*/ 15 w 15"/>
                <a:gd name="T17" fmla="*/ 38 h 49"/>
                <a:gd name="T18" fmla="*/ 14 w 15"/>
                <a:gd name="T19" fmla="*/ 29 h 49"/>
                <a:gd name="T20" fmla="*/ 14 w 15"/>
                <a:gd name="T21" fmla="*/ 21 h 49"/>
                <a:gd name="T22" fmla="*/ 12 w 15"/>
                <a:gd name="T23" fmla="*/ 12 h 49"/>
                <a:gd name="T24" fmla="*/ 12 w 15"/>
                <a:gd name="T25" fmla="*/ 4 h 49"/>
                <a:gd name="T26" fmla="*/ 12 w 15"/>
                <a:gd name="T27" fmla="*/ 1 h 49"/>
                <a:gd name="T28" fmla="*/ 11 w 15"/>
                <a:gd name="T29" fmla="*/ 0 h 49"/>
                <a:gd name="T30" fmla="*/ 8 w 15"/>
                <a:gd name="T31" fmla="*/ 0 h 49"/>
                <a:gd name="T32" fmla="*/ 6 w 15"/>
                <a:gd name="T33" fmla="*/ 1 h 49"/>
                <a:gd name="T34" fmla="*/ 5 w 15"/>
                <a:gd name="T35" fmla="*/ 3 h 49"/>
                <a:gd name="T36" fmla="*/ 3 w 15"/>
                <a:gd name="T37" fmla="*/ 6 h 49"/>
                <a:gd name="T38" fmla="*/ 1 w 15"/>
                <a:gd name="T39" fmla="*/ 8 h 49"/>
                <a:gd name="T40" fmla="*/ 1 w 15"/>
                <a:gd name="T41" fmla="*/ 11 h 49"/>
                <a:gd name="T42" fmla="*/ 1 w 15"/>
                <a:gd name="T43" fmla="*/ 11 h 4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
                <a:gd name="T67" fmla="*/ 0 h 49"/>
                <a:gd name="T68" fmla="*/ 15 w 15"/>
                <a:gd name="T69" fmla="*/ 49 h 4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 h="49">
                  <a:moveTo>
                    <a:pt x="1" y="11"/>
                  </a:moveTo>
                  <a:lnTo>
                    <a:pt x="0" y="20"/>
                  </a:lnTo>
                  <a:lnTo>
                    <a:pt x="0" y="30"/>
                  </a:lnTo>
                  <a:lnTo>
                    <a:pt x="3" y="40"/>
                  </a:lnTo>
                  <a:lnTo>
                    <a:pt x="8" y="49"/>
                  </a:lnTo>
                  <a:lnTo>
                    <a:pt x="11" y="49"/>
                  </a:lnTo>
                  <a:lnTo>
                    <a:pt x="14" y="46"/>
                  </a:lnTo>
                  <a:lnTo>
                    <a:pt x="15" y="41"/>
                  </a:lnTo>
                  <a:lnTo>
                    <a:pt x="15" y="38"/>
                  </a:lnTo>
                  <a:lnTo>
                    <a:pt x="14" y="29"/>
                  </a:lnTo>
                  <a:lnTo>
                    <a:pt x="14" y="21"/>
                  </a:lnTo>
                  <a:lnTo>
                    <a:pt x="12" y="12"/>
                  </a:lnTo>
                  <a:lnTo>
                    <a:pt x="12" y="4"/>
                  </a:lnTo>
                  <a:lnTo>
                    <a:pt x="12" y="1"/>
                  </a:lnTo>
                  <a:lnTo>
                    <a:pt x="11" y="0"/>
                  </a:lnTo>
                  <a:lnTo>
                    <a:pt x="8" y="0"/>
                  </a:lnTo>
                  <a:lnTo>
                    <a:pt x="6" y="1"/>
                  </a:lnTo>
                  <a:lnTo>
                    <a:pt x="5" y="3"/>
                  </a:lnTo>
                  <a:lnTo>
                    <a:pt x="3" y="6"/>
                  </a:lnTo>
                  <a:lnTo>
                    <a:pt x="1" y="8"/>
                  </a:lnTo>
                  <a:lnTo>
                    <a:pt x="1"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2" name="Freeform 93"/>
            <p:cNvSpPr>
              <a:spLocks/>
            </p:cNvSpPr>
            <p:nvPr/>
          </p:nvSpPr>
          <p:spPr bwMode="auto">
            <a:xfrm>
              <a:off x="5265" y="3554"/>
              <a:ext cx="26" cy="57"/>
            </a:xfrm>
            <a:custGeom>
              <a:avLst/>
              <a:gdLst>
                <a:gd name="T0" fmla="*/ 16 w 54"/>
                <a:gd name="T1" fmla="*/ 3 h 113"/>
                <a:gd name="T2" fmla="*/ 8 w 54"/>
                <a:gd name="T3" fmla="*/ 17 h 113"/>
                <a:gd name="T4" fmla="*/ 4 w 54"/>
                <a:gd name="T5" fmla="*/ 32 h 113"/>
                <a:gd name="T6" fmla="*/ 0 w 54"/>
                <a:gd name="T7" fmla="*/ 49 h 113"/>
                <a:gd name="T8" fmla="*/ 2 w 54"/>
                <a:gd name="T9" fmla="*/ 65 h 113"/>
                <a:gd name="T10" fmla="*/ 7 w 54"/>
                <a:gd name="T11" fmla="*/ 80 h 113"/>
                <a:gd name="T12" fmla="*/ 14 w 54"/>
                <a:gd name="T13" fmla="*/ 94 h 113"/>
                <a:gd name="T14" fmla="*/ 25 w 54"/>
                <a:gd name="T15" fmla="*/ 104 h 113"/>
                <a:gd name="T16" fmla="*/ 40 w 54"/>
                <a:gd name="T17" fmla="*/ 113 h 113"/>
                <a:gd name="T18" fmla="*/ 45 w 54"/>
                <a:gd name="T19" fmla="*/ 113 h 113"/>
                <a:gd name="T20" fmla="*/ 51 w 54"/>
                <a:gd name="T21" fmla="*/ 109 h 113"/>
                <a:gd name="T22" fmla="*/ 54 w 54"/>
                <a:gd name="T23" fmla="*/ 103 h 113"/>
                <a:gd name="T24" fmla="*/ 52 w 54"/>
                <a:gd name="T25" fmla="*/ 97 h 113"/>
                <a:gd name="T26" fmla="*/ 45 w 54"/>
                <a:gd name="T27" fmla="*/ 86 h 113"/>
                <a:gd name="T28" fmla="*/ 36 w 54"/>
                <a:gd name="T29" fmla="*/ 77 h 113"/>
                <a:gd name="T30" fmla="*/ 29 w 54"/>
                <a:gd name="T31" fmla="*/ 66 h 113"/>
                <a:gd name="T32" fmla="*/ 23 w 54"/>
                <a:gd name="T33" fmla="*/ 54 h 113"/>
                <a:gd name="T34" fmla="*/ 19 w 54"/>
                <a:gd name="T35" fmla="*/ 43 h 113"/>
                <a:gd name="T36" fmla="*/ 17 w 54"/>
                <a:gd name="T37" fmla="*/ 31 h 113"/>
                <a:gd name="T38" fmla="*/ 19 w 54"/>
                <a:gd name="T39" fmla="*/ 19 h 113"/>
                <a:gd name="T40" fmla="*/ 25 w 54"/>
                <a:gd name="T41" fmla="*/ 6 h 113"/>
                <a:gd name="T42" fmla="*/ 26 w 54"/>
                <a:gd name="T43" fmla="*/ 2 h 113"/>
                <a:gd name="T44" fmla="*/ 23 w 54"/>
                <a:gd name="T45" fmla="*/ 0 h 113"/>
                <a:gd name="T46" fmla="*/ 20 w 54"/>
                <a:gd name="T47" fmla="*/ 0 h 113"/>
                <a:gd name="T48" fmla="*/ 16 w 54"/>
                <a:gd name="T49" fmla="*/ 3 h 113"/>
                <a:gd name="T50" fmla="*/ 16 w 54"/>
                <a:gd name="T51" fmla="*/ 3 h 1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
                <a:gd name="T79" fmla="*/ 0 h 113"/>
                <a:gd name="T80" fmla="*/ 54 w 54"/>
                <a:gd name="T81" fmla="*/ 113 h 11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 h="113">
                  <a:moveTo>
                    <a:pt x="16" y="3"/>
                  </a:moveTo>
                  <a:lnTo>
                    <a:pt x="8" y="17"/>
                  </a:lnTo>
                  <a:lnTo>
                    <a:pt x="4" y="32"/>
                  </a:lnTo>
                  <a:lnTo>
                    <a:pt x="0" y="49"/>
                  </a:lnTo>
                  <a:lnTo>
                    <a:pt x="2" y="65"/>
                  </a:lnTo>
                  <a:lnTo>
                    <a:pt x="7" y="80"/>
                  </a:lnTo>
                  <a:lnTo>
                    <a:pt x="14" y="94"/>
                  </a:lnTo>
                  <a:lnTo>
                    <a:pt x="25" y="104"/>
                  </a:lnTo>
                  <a:lnTo>
                    <a:pt x="40" y="113"/>
                  </a:lnTo>
                  <a:lnTo>
                    <a:pt x="45" y="113"/>
                  </a:lnTo>
                  <a:lnTo>
                    <a:pt x="51" y="109"/>
                  </a:lnTo>
                  <a:lnTo>
                    <a:pt x="54" y="103"/>
                  </a:lnTo>
                  <a:lnTo>
                    <a:pt x="52" y="97"/>
                  </a:lnTo>
                  <a:lnTo>
                    <a:pt x="45" y="86"/>
                  </a:lnTo>
                  <a:lnTo>
                    <a:pt x="36" y="77"/>
                  </a:lnTo>
                  <a:lnTo>
                    <a:pt x="29" y="66"/>
                  </a:lnTo>
                  <a:lnTo>
                    <a:pt x="23" y="54"/>
                  </a:lnTo>
                  <a:lnTo>
                    <a:pt x="19" y="43"/>
                  </a:lnTo>
                  <a:lnTo>
                    <a:pt x="17" y="31"/>
                  </a:lnTo>
                  <a:lnTo>
                    <a:pt x="19" y="19"/>
                  </a:lnTo>
                  <a:lnTo>
                    <a:pt x="25" y="6"/>
                  </a:lnTo>
                  <a:lnTo>
                    <a:pt x="26" y="2"/>
                  </a:lnTo>
                  <a:lnTo>
                    <a:pt x="23" y="0"/>
                  </a:lnTo>
                  <a:lnTo>
                    <a:pt x="20" y="0"/>
                  </a:lnTo>
                  <a:lnTo>
                    <a:pt x="16"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3" name="Freeform 94"/>
            <p:cNvSpPr>
              <a:spLocks/>
            </p:cNvSpPr>
            <p:nvPr/>
          </p:nvSpPr>
          <p:spPr bwMode="auto">
            <a:xfrm>
              <a:off x="5270" y="3624"/>
              <a:ext cx="12" cy="36"/>
            </a:xfrm>
            <a:custGeom>
              <a:avLst/>
              <a:gdLst>
                <a:gd name="T0" fmla="*/ 15 w 25"/>
                <a:gd name="T1" fmla="*/ 4 h 74"/>
                <a:gd name="T2" fmla="*/ 6 w 25"/>
                <a:gd name="T3" fmla="*/ 19 h 74"/>
                <a:gd name="T4" fmla="*/ 0 w 25"/>
                <a:gd name="T5" fmla="*/ 37 h 74"/>
                <a:gd name="T6" fmla="*/ 2 w 25"/>
                <a:gd name="T7" fmla="*/ 55 h 74"/>
                <a:gd name="T8" fmla="*/ 8 w 25"/>
                <a:gd name="T9" fmla="*/ 72 h 74"/>
                <a:gd name="T10" fmla="*/ 11 w 25"/>
                <a:gd name="T11" fmla="*/ 74 h 74"/>
                <a:gd name="T12" fmla="*/ 15 w 25"/>
                <a:gd name="T13" fmla="*/ 71 h 74"/>
                <a:gd name="T14" fmla="*/ 20 w 25"/>
                <a:gd name="T15" fmla="*/ 66 h 74"/>
                <a:gd name="T16" fmla="*/ 23 w 25"/>
                <a:gd name="T17" fmla="*/ 62 h 74"/>
                <a:gd name="T18" fmla="*/ 23 w 25"/>
                <a:gd name="T19" fmla="*/ 54 h 74"/>
                <a:gd name="T20" fmla="*/ 22 w 25"/>
                <a:gd name="T21" fmla="*/ 48 h 74"/>
                <a:gd name="T22" fmla="*/ 20 w 25"/>
                <a:gd name="T23" fmla="*/ 40 h 74"/>
                <a:gd name="T24" fmla="*/ 18 w 25"/>
                <a:gd name="T25" fmla="*/ 34 h 74"/>
                <a:gd name="T26" fmla="*/ 17 w 25"/>
                <a:gd name="T27" fmla="*/ 26 h 74"/>
                <a:gd name="T28" fmla="*/ 18 w 25"/>
                <a:gd name="T29" fmla="*/ 19 h 74"/>
                <a:gd name="T30" fmla="*/ 20 w 25"/>
                <a:gd name="T31" fmla="*/ 13 h 74"/>
                <a:gd name="T32" fmla="*/ 25 w 25"/>
                <a:gd name="T33" fmla="*/ 5 h 74"/>
                <a:gd name="T34" fmla="*/ 25 w 25"/>
                <a:gd name="T35" fmla="*/ 2 h 74"/>
                <a:gd name="T36" fmla="*/ 23 w 25"/>
                <a:gd name="T37" fmla="*/ 0 h 74"/>
                <a:gd name="T38" fmla="*/ 18 w 25"/>
                <a:gd name="T39" fmla="*/ 2 h 74"/>
                <a:gd name="T40" fmla="*/ 15 w 25"/>
                <a:gd name="T41" fmla="*/ 4 h 74"/>
                <a:gd name="T42" fmla="*/ 15 w 25"/>
                <a:gd name="T43" fmla="*/ 4 h 7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5"/>
                <a:gd name="T67" fmla="*/ 0 h 74"/>
                <a:gd name="T68" fmla="*/ 25 w 25"/>
                <a:gd name="T69" fmla="*/ 74 h 7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5" h="74">
                  <a:moveTo>
                    <a:pt x="15" y="4"/>
                  </a:moveTo>
                  <a:lnTo>
                    <a:pt x="6" y="19"/>
                  </a:lnTo>
                  <a:lnTo>
                    <a:pt x="0" y="37"/>
                  </a:lnTo>
                  <a:lnTo>
                    <a:pt x="2" y="55"/>
                  </a:lnTo>
                  <a:lnTo>
                    <a:pt x="8" y="72"/>
                  </a:lnTo>
                  <a:lnTo>
                    <a:pt x="11" y="74"/>
                  </a:lnTo>
                  <a:lnTo>
                    <a:pt x="15" y="71"/>
                  </a:lnTo>
                  <a:lnTo>
                    <a:pt x="20" y="66"/>
                  </a:lnTo>
                  <a:lnTo>
                    <a:pt x="23" y="62"/>
                  </a:lnTo>
                  <a:lnTo>
                    <a:pt x="23" y="54"/>
                  </a:lnTo>
                  <a:lnTo>
                    <a:pt x="22" y="48"/>
                  </a:lnTo>
                  <a:lnTo>
                    <a:pt x="20" y="40"/>
                  </a:lnTo>
                  <a:lnTo>
                    <a:pt x="18" y="34"/>
                  </a:lnTo>
                  <a:lnTo>
                    <a:pt x="17" y="26"/>
                  </a:lnTo>
                  <a:lnTo>
                    <a:pt x="18" y="19"/>
                  </a:lnTo>
                  <a:lnTo>
                    <a:pt x="20" y="13"/>
                  </a:lnTo>
                  <a:lnTo>
                    <a:pt x="25" y="5"/>
                  </a:lnTo>
                  <a:lnTo>
                    <a:pt x="25" y="2"/>
                  </a:lnTo>
                  <a:lnTo>
                    <a:pt x="23" y="0"/>
                  </a:lnTo>
                  <a:lnTo>
                    <a:pt x="18" y="2"/>
                  </a:lnTo>
                  <a:lnTo>
                    <a:pt x="15"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4" name="Freeform 95"/>
            <p:cNvSpPr>
              <a:spLocks/>
            </p:cNvSpPr>
            <p:nvPr/>
          </p:nvSpPr>
          <p:spPr bwMode="auto">
            <a:xfrm>
              <a:off x="5304" y="3615"/>
              <a:ext cx="7" cy="24"/>
            </a:xfrm>
            <a:custGeom>
              <a:avLst/>
              <a:gdLst>
                <a:gd name="T0" fmla="*/ 0 w 14"/>
                <a:gd name="T1" fmla="*/ 9 h 47"/>
                <a:gd name="T2" fmla="*/ 0 w 14"/>
                <a:gd name="T3" fmla="*/ 18 h 47"/>
                <a:gd name="T4" fmla="*/ 0 w 14"/>
                <a:gd name="T5" fmla="*/ 27 h 47"/>
                <a:gd name="T6" fmla="*/ 1 w 14"/>
                <a:gd name="T7" fmla="*/ 36 h 47"/>
                <a:gd name="T8" fmla="*/ 6 w 14"/>
                <a:gd name="T9" fmla="*/ 46 h 47"/>
                <a:gd name="T10" fmla="*/ 9 w 14"/>
                <a:gd name="T11" fmla="*/ 47 h 47"/>
                <a:gd name="T12" fmla="*/ 12 w 14"/>
                <a:gd name="T13" fmla="*/ 46 h 47"/>
                <a:gd name="T14" fmla="*/ 14 w 14"/>
                <a:gd name="T15" fmla="*/ 41 h 47"/>
                <a:gd name="T16" fmla="*/ 14 w 14"/>
                <a:gd name="T17" fmla="*/ 36 h 47"/>
                <a:gd name="T18" fmla="*/ 12 w 14"/>
                <a:gd name="T19" fmla="*/ 29 h 47"/>
                <a:gd name="T20" fmla="*/ 11 w 14"/>
                <a:gd name="T21" fmla="*/ 20 h 47"/>
                <a:gd name="T22" fmla="*/ 11 w 14"/>
                <a:gd name="T23" fmla="*/ 12 h 47"/>
                <a:gd name="T24" fmla="*/ 11 w 14"/>
                <a:gd name="T25" fmla="*/ 4 h 47"/>
                <a:gd name="T26" fmla="*/ 9 w 14"/>
                <a:gd name="T27" fmla="*/ 0 h 47"/>
                <a:gd name="T28" fmla="*/ 6 w 14"/>
                <a:gd name="T29" fmla="*/ 0 h 47"/>
                <a:gd name="T30" fmla="*/ 1 w 14"/>
                <a:gd name="T31" fmla="*/ 3 h 47"/>
                <a:gd name="T32" fmla="*/ 0 w 14"/>
                <a:gd name="T33" fmla="*/ 9 h 47"/>
                <a:gd name="T34" fmla="*/ 0 w 14"/>
                <a:gd name="T35" fmla="*/ 9 h 4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4"/>
                <a:gd name="T55" fmla="*/ 0 h 47"/>
                <a:gd name="T56" fmla="*/ 14 w 14"/>
                <a:gd name="T57" fmla="*/ 47 h 4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4" h="47">
                  <a:moveTo>
                    <a:pt x="0" y="9"/>
                  </a:moveTo>
                  <a:lnTo>
                    <a:pt x="0" y="18"/>
                  </a:lnTo>
                  <a:lnTo>
                    <a:pt x="0" y="27"/>
                  </a:lnTo>
                  <a:lnTo>
                    <a:pt x="1" y="36"/>
                  </a:lnTo>
                  <a:lnTo>
                    <a:pt x="6" y="46"/>
                  </a:lnTo>
                  <a:lnTo>
                    <a:pt x="9" y="47"/>
                  </a:lnTo>
                  <a:lnTo>
                    <a:pt x="12" y="46"/>
                  </a:lnTo>
                  <a:lnTo>
                    <a:pt x="14" y="41"/>
                  </a:lnTo>
                  <a:lnTo>
                    <a:pt x="14" y="36"/>
                  </a:lnTo>
                  <a:lnTo>
                    <a:pt x="12" y="29"/>
                  </a:lnTo>
                  <a:lnTo>
                    <a:pt x="11" y="20"/>
                  </a:lnTo>
                  <a:lnTo>
                    <a:pt x="11" y="12"/>
                  </a:lnTo>
                  <a:lnTo>
                    <a:pt x="11" y="4"/>
                  </a:lnTo>
                  <a:lnTo>
                    <a:pt x="9" y="0"/>
                  </a:lnTo>
                  <a:lnTo>
                    <a:pt x="6" y="0"/>
                  </a:lnTo>
                  <a:lnTo>
                    <a:pt x="1" y="3"/>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5" name="Freeform 96"/>
            <p:cNvSpPr>
              <a:spLocks/>
            </p:cNvSpPr>
            <p:nvPr/>
          </p:nvSpPr>
          <p:spPr bwMode="auto">
            <a:xfrm>
              <a:off x="5278" y="3691"/>
              <a:ext cx="23" cy="44"/>
            </a:xfrm>
            <a:custGeom>
              <a:avLst/>
              <a:gdLst>
                <a:gd name="T0" fmla="*/ 0 w 46"/>
                <a:gd name="T1" fmla="*/ 14 h 87"/>
                <a:gd name="T2" fmla="*/ 0 w 46"/>
                <a:gd name="T3" fmla="*/ 34 h 87"/>
                <a:gd name="T4" fmla="*/ 2 w 46"/>
                <a:gd name="T5" fmla="*/ 55 h 87"/>
                <a:gd name="T6" fmla="*/ 10 w 46"/>
                <a:gd name="T7" fmla="*/ 73 h 87"/>
                <a:gd name="T8" fmla="*/ 25 w 46"/>
                <a:gd name="T9" fmla="*/ 87 h 87"/>
                <a:gd name="T10" fmla="*/ 34 w 46"/>
                <a:gd name="T11" fmla="*/ 87 h 87"/>
                <a:gd name="T12" fmla="*/ 42 w 46"/>
                <a:gd name="T13" fmla="*/ 83 h 87"/>
                <a:gd name="T14" fmla="*/ 46 w 46"/>
                <a:gd name="T15" fmla="*/ 73 h 87"/>
                <a:gd name="T16" fmla="*/ 45 w 46"/>
                <a:gd name="T17" fmla="*/ 64 h 87"/>
                <a:gd name="T18" fmla="*/ 40 w 46"/>
                <a:gd name="T19" fmla="*/ 57 h 87"/>
                <a:gd name="T20" fmla="*/ 36 w 46"/>
                <a:gd name="T21" fmla="*/ 49 h 87"/>
                <a:gd name="T22" fmla="*/ 31 w 46"/>
                <a:gd name="T23" fmla="*/ 43 h 87"/>
                <a:gd name="T24" fmla="*/ 26 w 46"/>
                <a:gd name="T25" fmla="*/ 35 h 87"/>
                <a:gd name="T26" fmla="*/ 23 w 46"/>
                <a:gd name="T27" fmla="*/ 28 h 87"/>
                <a:gd name="T28" fmla="*/ 20 w 46"/>
                <a:gd name="T29" fmla="*/ 20 h 87"/>
                <a:gd name="T30" fmla="*/ 19 w 46"/>
                <a:gd name="T31" fmla="*/ 12 h 87"/>
                <a:gd name="T32" fmla="*/ 19 w 46"/>
                <a:gd name="T33" fmla="*/ 5 h 87"/>
                <a:gd name="T34" fmla="*/ 16 w 46"/>
                <a:gd name="T35" fmla="*/ 0 h 87"/>
                <a:gd name="T36" fmla="*/ 10 w 46"/>
                <a:gd name="T37" fmla="*/ 2 h 87"/>
                <a:gd name="T38" fmla="*/ 3 w 46"/>
                <a:gd name="T39" fmla="*/ 8 h 87"/>
                <a:gd name="T40" fmla="*/ 0 w 46"/>
                <a:gd name="T41" fmla="*/ 14 h 87"/>
                <a:gd name="T42" fmla="*/ 0 w 46"/>
                <a:gd name="T43" fmla="*/ 14 h 8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
                <a:gd name="T67" fmla="*/ 0 h 87"/>
                <a:gd name="T68" fmla="*/ 46 w 46"/>
                <a:gd name="T69" fmla="*/ 87 h 8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 h="87">
                  <a:moveTo>
                    <a:pt x="0" y="14"/>
                  </a:moveTo>
                  <a:lnTo>
                    <a:pt x="0" y="34"/>
                  </a:lnTo>
                  <a:lnTo>
                    <a:pt x="2" y="55"/>
                  </a:lnTo>
                  <a:lnTo>
                    <a:pt x="10" y="73"/>
                  </a:lnTo>
                  <a:lnTo>
                    <a:pt x="25" y="87"/>
                  </a:lnTo>
                  <a:lnTo>
                    <a:pt x="34" y="87"/>
                  </a:lnTo>
                  <a:lnTo>
                    <a:pt x="42" y="83"/>
                  </a:lnTo>
                  <a:lnTo>
                    <a:pt x="46" y="73"/>
                  </a:lnTo>
                  <a:lnTo>
                    <a:pt x="45" y="64"/>
                  </a:lnTo>
                  <a:lnTo>
                    <a:pt x="40" y="57"/>
                  </a:lnTo>
                  <a:lnTo>
                    <a:pt x="36" y="49"/>
                  </a:lnTo>
                  <a:lnTo>
                    <a:pt x="31" y="43"/>
                  </a:lnTo>
                  <a:lnTo>
                    <a:pt x="26" y="35"/>
                  </a:lnTo>
                  <a:lnTo>
                    <a:pt x="23" y="28"/>
                  </a:lnTo>
                  <a:lnTo>
                    <a:pt x="20" y="20"/>
                  </a:lnTo>
                  <a:lnTo>
                    <a:pt x="19" y="12"/>
                  </a:lnTo>
                  <a:lnTo>
                    <a:pt x="19" y="5"/>
                  </a:lnTo>
                  <a:lnTo>
                    <a:pt x="16" y="0"/>
                  </a:lnTo>
                  <a:lnTo>
                    <a:pt x="10" y="2"/>
                  </a:lnTo>
                  <a:lnTo>
                    <a:pt x="3" y="8"/>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6" name="Freeform 97"/>
            <p:cNvSpPr>
              <a:spLocks/>
            </p:cNvSpPr>
            <p:nvPr/>
          </p:nvSpPr>
          <p:spPr bwMode="auto">
            <a:xfrm>
              <a:off x="5255" y="3702"/>
              <a:ext cx="14" cy="44"/>
            </a:xfrm>
            <a:custGeom>
              <a:avLst/>
              <a:gdLst>
                <a:gd name="T0" fmla="*/ 21 w 29"/>
                <a:gd name="T1" fmla="*/ 2 h 89"/>
                <a:gd name="T2" fmla="*/ 7 w 29"/>
                <a:gd name="T3" fmla="*/ 22 h 89"/>
                <a:gd name="T4" fmla="*/ 0 w 29"/>
                <a:gd name="T5" fmla="*/ 45 h 89"/>
                <a:gd name="T6" fmla="*/ 0 w 29"/>
                <a:gd name="T7" fmla="*/ 68 h 89"/>
                <a:gd name="T8" fmla="*/ 13 w 29"/>
                <a:gd name="T9" fmla="*/ 88 h 89"/>
                <a:gd name="T10" fmla="*/ 19 w 29"/>
                <a:gd name="T11" fmla="*/ 89 h 89"/>
                <a:gd name="T12" fmla="*/ 24 w 29"/>
                <a:gd name="T13" fmla="*/ 83 h 89"/>
                <a:gd name="T14" fmla="*/ 26 w 29"/>
                <a:gd name="T15" fmla="*/ 77 h 89"/>
                <a:gd name="T16" fmla="*/ 26 w 29"/>
                <a:gd name="T17" fmla="*/ 71 h 89"/>
                <a:gd name="T18" fmla="*/ 23 w 29"/>
                <a:gd name="T19" fmla="*/ 65 h 89"/>
                <a:gd name="T20" fmla="*/ 19 w 29"/>
                <a:gd name="T21" fmla="*/ 57 h 89"/>
                <a:gd name="T22" fmla="*/ 16 w 29"/>
                <a:gd name="T23" fmla="*/ 51 h 89"/>
                <a:gd name="T24" fmla="*/ 15 w 29"/>
                <a:gd name="T25" fmla="*/ 43 h 89"/>
                <a:gd name="T26" fmla="*/ 15 w 29"/>
                <a:gd name="T27" fmla="*/ 36 h 89"/>
                <a:gd name="T28" fmla="*/ 18 w 29"/>
                <a:gd name="T29" fmla="*/ 28 h 89"/>
                <a:gd name="T30" fmla="*/ 23 w 29"/>
                <a:gd name="T31" fmla="*/ 22 h 89"/>
                <a:gd name="T32" fmla="*/ 27 w 29"/>
                <a:gd name="T33" fmla="*/ 16 h 89"/>
                <a:gd name="T34" fmla="*/ 29 w 29"/>
                <a:gd name="T35" fmla="*/ 10 h 89"/>
                <a:gd name="T36" fmla="*/ 29 w 29"/>
                <a:gd name="T37" fmla="*/ 3 h 89"/>
                <a:gd name="T38" fmla="*/ 27 w 29"/>
                <a:gd name="T39" fmla="*/ 0 h 89"/>
                <a:gd name="T40" fmla="*/ 21 w 29"/>
                <a:gd name="T41" fmla="*/ 2 h 89"/>
                <a:gd name="T42" fmla="*/ 21 w 29"/>
                <a:gd name="T43" fmla="*/ 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9"/>
                <a:gd name="T67" fmla="*/ 0 h 89"/>
                <a:gd name="T68" fmla="*/ 29 w 2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9" h="89">
                  <a:moveTo>
                    <a:pt x="21" y="2"/>
                  </a:moveTo>
                  <a:lnTo>
                    <a:pt x="7" y="22"/>
                  </a:lnTo>
                  <a:lnTo>
                    <a:pt x="0" y="45"/>
                  </a:lnTo>
                  <a:lnTo>
                    <a:pt x="0" y="68"/>
                  </a:lnTo>
                  <a:lnTo>
                    <a:pt x="13" y="88"/>
                  </a:lnTo>
                  <a:lnTo>
                    <a:pt x="19" y="89"/>
                  </a:lnTo>
                  <a:lnTo>
                    <a:pt x="24" y="83"/>
                  </a:lnTo>
                  <a:lnTo>
                    <a:pt x="26" y="77"/>
                  </a:lnTo>
                  <a:lnTo>
                    <a:pt x="26" y="71"/>
                  </a:lnTo>
                  <a:lnTo>
                    <a:pt x="23" y="65"/>
                  </a:lnTo>
                  <a:lnTo>
                    <a:pt x="19" y="57"/>
                  </a:lnTo>
                  <a:lnTo>
                    <a:pt x="16" y="51"/>
                  </a:lnTo>
                  <a:lnTo>
                    <a:pt x="15" y="43"/>
                  </a:lnTo>
                  <a:lnTo>
                    <a:pt x="15" y="36"/>
                  </a:lnTo>
                  <a:lnTo>
                    <a:pt x="18" y="28"/>
                  </a:lnTo>
                  <a:lnTo>
                    <a:pt x="23" y="22"/>
                  </a:lnTo>
                  <a:lnTo>
                    <a:pt x="27" y="16"/>
                  </a:lnTo>
                  <a:lnTo>
                    <a:pt x="29" y="10"/>
                  </a:lnTo>
                  <a:lnTo>
                    <a:pt x="29" y="3"/>
                  </a:lnTo>
                  <a:lnTo>
                    <a:pt x="27" y="0"/>
                  </a:lnTo>
                  <a:lnTo>
                    <a:pt x="21"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7" name="Freeform 98"/>
            <p:cNvSpPr>
              <a:spLocks/>
            </p:cNvSpPr>
            <p:nvPr/>
          </p:nvSpPr>
          <p:spPr bwMode="auto">
            <a:xfrm>
              <a:off x="5264" y="3761"/>
              <a:ext cx="20" cy="46"/>
            </a:xfrm>
            <a:custGeom>
              <a:avLst/>
              <a:gdLst>
                <a:gd name="T0" fmla="*/ 6 w 40"/>
                <a:gd name="T1" fmla="*/ 6 h 93"/>
                <a:gd name="T2" fmla="*/ 0 w 40"/>
                <a:gd name="T3" fmla="*/ 29 h 93"/>
                <a:gd name="T4" fmla="*/ 0 w 40"/>
                <a:gd name="T5" fmla="*/ 54 h 93"/>
                <a:gd name="T6" fmla="*/ 8 w 40"/>
                <a:gd name="T7" fmla="*/ 77 h 93"/>
                <a:gd name="T8" fmla="*/ 24 w 40"/>
                <a:gd name="T9" fmla="*/ 93 h 93"/>
                <a:gd name="T10" fmla="*/ 30 w 40"/>
                <a:gd name="T11" fmla="*/ 93 h 93"/>
                <a:gd name="T12" fmla="*/ 37 w 40"/>
                <a:gd name="T13" fmla="*/ 90 h 93"/>
                <a:gd name="T14" fmla="*/ 40 w 40"/>
                <a:gd name="T15" fmla="*/ 84 h 93"/>
                <a:gd name="T16" fmla="*/ 40 w 40"/>
                <a:gd name="T17" fmla="*/ 78 h 93"/>
                <a:gd name="T18" fmla="*/ 35 w 40"/>
                <a:gd name="T19" fmla="*/ 71 h 93"/>
                <a:gd name="T20" fmla="*/ 30 w 40"/>
                <a:gd name="T21" fmla="*/ 61 h 93"/>
                <a:gd name="T22" fmla="*/ 24 w 40"/>
                <a:gd name="T23" fmla="*/ 54 h 93"/>
                <a:gd name="T24" fmla="*/ 20 w 40"/>
                <a:gd name="T25" fmla="*/ 46 h 93"/>
                <a:gd name="T26" fmla="*/ 17 w 40"/>
                <a:gd name="T27" fmla="*/ 35 h 93"/>
                <a:gd name="T28" fmla="*/ 15 w 40"/>
                <a:gd name="T29" fmla="*/ 25 h 93"/>
                <a:gd name="T30" fmla="*/ 15 w 40"/>
                <a:gd name="T31" fmla="*/ 14 h 93"/>
                <a:gd name="T32" fmla="*/ 17 w 40"/>
                <a:gd name="T33" fmla="*/ 3 h 93"/>
                <a:gd name="T34" fmla="*/ 15 w 40"/>
                <a:gd name="T35" fmla="*/ 0 h 93"/>
                <a:gd name="T36" fmla="*/ 12 w 40"/>
                <a:gd name="T37" fmla="*/ 0 h 93"/>
                <a:gd name="T38" fmla="*/ 8 w 40"/>
                <a:gd name="T39" fmla="*/ 3 h 93"/>
                <a:gd name="T40" fmla="*/ 6 w 40"/>
                <a:gd name="T41" fmla="*/ 6 h 93"/>
                <a:gd name="T42" fmla="*/ 6 w 40"/>
                <a:gd name="T43" fmla="*/ 6 h 9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0"/>
                <a:gd name="T67" fmla="*/ 0 h 93"/>
                <a:gd name="T68" fmla="*/ 40 w 40"/>
                <a:gd name="T69" fmla="*/ 93 h 9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0" h="93">
                  <a:moveTo>
                    <a:pt x="6" y="6"/>
                  </a:moveTo>
                  <a:lnTo>
                    <a:pt x="0" y="29"/>
                  </a:lnTo>
                  <a:lnTo>
                    <a:pt x="0" y="54"/>
                  </a:lnTo>
                  <a:lnTo>
                    <a:pt x="8" y="77"/>
                  </a:lnTo>
                  <a:lnTo>
                    <a:pt x="24" y="93"/>
                  </a:lnTo>
                  <a:lnTo>
                    <a:pt x="30" y="93"/>
                  </a:lnTo>
                  <a:lnTo>
                    <a:pt x="37" y="90"/>
                  </a:lnTo>
                  <a:lnTo>
                    <a:pt x="40" y="84"/>
                  </a:lnTo>
                  <a:lnTo>
                    <a:pt x="40" y="78"/>
                  </a:lnTo>
                  <a:lnTo>
                    <a:pt x="35" y="71"/>
                  </a:lnTo>
                  <a:lnTo>
                    <a:pt x="30" y="61"/>
                  </a:lnTo>
                  <a:lnTo>
                    <a:pt x="24" y="54"/>
                  </a:lnTo>
                  <a:lnTo>
                    <a:pt x="20" y="46"/>
                  </a:lnTo>
                  <a:lnTo>
                    <a:pt x="17" y="35"/>
                  </a:lnTo>
                  <a:lnTo>
                    <a:pt x="15" y="25"/>
                  </a:lnTo>
                  <a:lnTo>
                    <a:pt x="15" y="14"/>
                  </a:lnTo>
                  <a:lnTo>
                    <a:pt x="17" y="3"/>
                  </a:lnTo>
                  <a:lnTo>
                    <a:pt x="15" y="0"/>
                  </a:lnTo>
                  <a:lnTo>
                    <a:pt x="12" y="0"/>
                  </a:lnTo>
                  <a:lnTo>
                    <a:pt x="8" y="3"/>
                  </a:lnTo>
                  <a:lnTo>
                    <a:pt x="6"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8" name="Freeform 99"/>
            <p:cNvSpPr>
              <a:spLocks/>
            </p:cNvSpPr>
            <p:nvPr/>
          </p:nvSpPr>
          <p:spPr bwMode="auto">
            <a:xfrm>
              <a:off x="5265" y="3511"/>
              <a:ext cx="25" cy="29"/>
            </a:xfrm>
            <a:custGeom>
              <a:avLst/>
              <a:gdLst>
                <a:gd name="T0" fmla="*/ 0 w 51"/>
                <a:gd name="T1" fmla="*/ 9 h 60"/>
                <a:gd name="T2" fmla="*/ 4 w 51"/>
                <a:gd name="T3" fmla="*/ 26 h 60"/>
                <a:gd name="T4" fmla="*/ 14 w 51"/>
                <a:gd name="T5" fmla="*/ 41 h 60"/>
                <a:gd name="T6" fmla="*/ 26 w 51"/>
                <a:gd name="T7" fmla="*/ 52 h 60"/>
                <a:gd name="T8" fmla="*/ 42 w 51"/>
                <a:gd name="T9" fmla="*/ 60 h 60"/>
                <a:gd name="T10" fmla="*/ 46 w 51"/>
                <a:gd name="T11" fmla="*/ 60 h 60"/>
                <a:gd name="T12" fmla="*/ 49 w 51"/>
                <a:gd name="T13" fmla="*/ 55 h 60"/>
                <a:gd name="T14" fmla="*/ 51 w 51"/>
                <a:gd name="T15" fmla="*/ 49 h 60"/>
                <a:gd name="T16" fmla="*/ 49 w 51"/>
                <a:gd name="T17" fmla="*/ 44 h 60"/>
                <a:gd name="T18" fmla="*/ 39 w 51"/>
                <a:gd name="T19" fmla="*/ 35 h 60"/>
                <a:gd name="T20" fmla="*/ 26 w 51"/>
                <a:gd name="T21" fmla="*/ 26 h 60"/>
                <a:gd name="T22" fmla="*/ 16 w 51"/>
                <a:gd name="T23" fmla="*/ 17 h 60"/>
                <a:gd name="T24" fmla="*/ 10 w 51"/>
                <a:gd name="T25" fmla="*/ 3 h 60"/>
                <a:gd name="T26" fmla="*/ 8 w 51"/>
                <a:gd name="T27" fmla="*/ 0 h 60"/>
                <a:gd name="T28" fmla="*/ 5 w 51"/>
                <a:gd name="T29" fmla="*/ 2 h 60"/>
                <a:gd name="T30" fmla="*/ 2 w 51"/>
                <a:gd name="T31" fmla="*/ 5 h 60"/>
                <a:gd name="T32" fmla="*/ 0 w 51"/>
                <a:gd name="T33" fmla="*/ 9 h 60"/>
                <a:gd name="T34" fmla="*/ 0 w 51"/>
                <a:gd name="T35" fmla="*/ 9 h 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1"/>
                <a:gd name="T55" fmla="*/ 0 h 60"/>
                <a:gd name="T56" fmla="*/ 51 w 51"/>
                <a:gd name="T57" fmla="*/ 60 h 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1" h="60">
                  <a:moveTo>
                    <a:pt x="0" y="9"/>
                  </a:moveTo>
                  <a:lnTo>
                    <a:pt x="4" y="26"/>
                  </a:lnTo>
                  <a:lnTo>
                    <a:pt x="14" y="41"/>
                  </a:lnTo>
                  <a:lnTo>
                    <a:pt x="26" y="52"/>
                  </a:lnTo>
                  <a:lnTo>
                    <a:pt x="42" y="60"/>
                  </a:lnTo>
                  <a:lnTo>
                    <a:pt x="46" y="60"/>
                  </a:lnTo>
                  <a:lnTo>
                    <a:pt x="49" y="55"/>
                  </a:lnTo>
                  <a:lnTo>
                    <a:pt x="51" y="49"/>
                  </a:lnTo>
                  <a:lnTo>
                    <a:pt x="49" y="44"/>
                  </a:lnTo>
                  <a:lnTo>
                    <a:pt x="39" y="35"/>
                  </a:lnTo>
                  <a:lnTo>
                    <a:pt x="26" y="26"/>
                  </a:lnTo>
                  <a:lnTo>
                    <a:pt x="16" y="17"/>
                  </a:lnTo>
                  <a:lnTo>
                    <a:pt x="10" y="3"/>
                  </a:lnTo>
                  <a:lnTo>
                    <a:pt x="8" y="0"/>
                  </a:lnTo>
                  <a:lnTo>
                    <a:pt x="5" y="2"/>
                  </a:lnTo>
                  <a:lnTo>
                    <a:pt x="2" y="5"/>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499" name="Freeform 100"/>
            <p:cNvSpPr>
              <a:spLocks/>
            </p:cNvSpPr>
            <p:nvPr/>
          </p:nvSpPr>
          <p:spPr bwMode="auto">
            <a:xfrm>
              <a:off x="5266" y="3062"/>
              <a:ext cx="27" cy="43"/>
            </a:xfrm>
            <a:custGeom>
              <a:avLst/>
              <a:gdLst>
                <a:gd name="T0" fmla="*/ 3 w 53"/>
                <a:gd name="T1" fmla="*/ 10 h 87"/>
                <a:gd name="T2" fmla="*/ 0 w 53"/>
                <a:gd name="T3" fmla="*/ 21 h 87"/>
                <a:gd name="T4" fmla="*/ 1 w 53"/>
                <a:gd name="T5" fmla="*/ 32 h 87"/>
                <a:gd name="T6" fmla="*/ 4 w 53"/>
                <a:gd name="T7" fmla="*/ 42 h 87"/>
                <a:gd name="T8" fmla="*/ 9 w 53"/>
                <a:gd name="T9" fmla="*/ 52 h 87"/>
                <a:gd name="T10" fmla="*/ 15 w 53"/>
                <a:gd name="T11" fmla="*/ 61 h 87"/>
                <a:gd name="T12" fmla="*/ 22 w 53"/>
                <a:gd name="T13" fmla="*/ 70 h 87"/>
                <a:gd name="T14" fmla="*/ 32 w 53"/>
                <a:gd name="T15" fmla="*/ 78 h 87"/>
                <a:gd name="T16" fmla="*/ 39 w 53"/>
                <a:gd name="T17" fmla="*/ 85 h 87"/>
                <a:gd name="T18" fmla="*/ 44 w 53"/>
                <a:gd name="T19" fmla="*/ 87 h 87"/>
                <a:gd name="T20" fmla="*/ 50 w 53"/>
                <a:gd name="T21" fmla="*/ 84 h 87"/>
                <a:gd name="T22" fmla="*/ 53 w 53"/>
                <a:gd name="T23" fmla="*/ 78 h 87"/>
                <a:gd name="T24" fmla="*/ 53 w 53"/>
                <a:gd name="T25" fmla="*/ 73 h 87"/>
                <a:gd name="T26" fmla="*/ 50 w 53"/>
                <a:gd name="T27" fmla="*/ 65 h 87"/>
                <a:gd name="T28" fmla="*/ 45 w 53"/>
                <a:gd name="T29" fmla="*/ 58 h 87"/>
                <a:gd name="T30" fmla="*/ 41 w 53"/>
                <a:gd name="T31" fmla="*/ 52 h 87"/>
                <a:gd name="T32" fmla="*/ 35 w 53"/>
                <a:gd name="T33" fmla="*/ 44 h 87"/>
                <a:gd name="T34" fmla="*/ 29 w 53"/>
                <a:gd name="T35" fmla="*/ 36 h 87"/>
                <a:gd name="T36" fmla="*/ 22 w 53"/>
                <a:gd name="T37" fmla="*/ 27 h 87"/>
                <a:gd name="T38" fmla="*/ 19 w 53"/>
                <a:gd name="T39" fmla="*/ 16 h 87"/>
                <a:gd name="T40" fmla="*/ 19 w 53"/>
                <a:gd name="T41" fmla="*/ 6 h 87"/>
                <a:gd name="T42" fmla="*/ 19 w 53"/>
                <a:gd name="T43" fmla="*/ 3 h 87"/>
                <a:gd name="T44" fmla="*/ 19 w 53"/>
                <a:gd name="T45" fmla="*/ 0 h 87"/>
                <a:gd name="T46" fmla="*/ 16 w 53"/>
                <a:gd name="T47" fmla="*/ 0 h 87"/>
                <a:gd name="T48" fmla="*/ 13 w 53"/>
                <a:gd name="T49" fmla="*/ 0 h 87"/>
                <a:gd name="T50" fmla="*/ 10 w 53"/>
                <a:gd name="T51" fmla="*/ 1 h 87"/>
                <a:gd name="T52" fmla="*/ 7 w 53"/>
                <a:gd name="T53" fmla="*/ 4 h 87"/>
                <a:gd name="T54" fmla="*/ 4 w 53"/>
                <a:gd name="T55" fmla="*/ 7 h 87"/>
                <a:gd name="T56" fmla="*/ 3 w 53"/>
                <a:gd name="T57" fmla="*/ 10 h 87"/>
                <a:gd name="T58" fmla="*/ 3 w 53"/>
                <a:gd name="T59" fmla="*/ 10 h 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3"/>
                <a:gd name="T91" fmla="*/ 0 h 87"/>
                <a:gd name="T92" fmla="*/ 53 w 53"/>
                <a:gd name="T93" fmla="*/ 87 h 8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3" h="87">
                  <a:moveTo>
                    <a:pt x="3" y="10"/>
                  </a:moveTo>
                  <a:lnTo>
                    <a:pt x="0" y="21"/>
                  </a:lnTo>
                  <a:lnTo>
                    <a:pt x="1" y="32"/>
                  </a:lnTo>
                  <a:lnTo>
                    <a:pt x="4" y="42"/>
                  </a:lnTo>
                  <a:lnTo>
                    <a:pt x="9" y="52"/>
                  </a:lnTo>
                  <a:lnTo>
                    <a:pt x="15" y="61"/>
                  </a:lnTo>
                  <a:lnTo>
                    <a:pt x="22" y="70"/>
                  </a:lnTo>
                  <a:lnTo>
                    <a:pt x="32" y="78"/>
                  </a:lnTo>
                  <a:lnTo>
                    <a:pt x="39" y="85"/>
                  </a:lnTo>
                  <a:lnTo>
                    <a:pt x="44" y="87"/>
                  </a:lnTo>
                  <a:lnTo>
                    <a:pt x="50" y="84"/>
                  </a:lnTo>
                  <a:lnTo>
                    <a:pt x="53" y="78"/>
                  </a:lnTo>
                  <a:lnTo>
                    <a:pt x="53" y="73"/>
                  </a:lnTo>
                  <a:lnTo>
                    <a:pt x="50" y="65"/>
                  </a:lnTo>
                  <a:lnTo>
                    <a:pt x="45" y="58"/>
                  </a:lnTo>
                  <a:lnTo>
                    <a:pt x="41" y="52"/>
                  </a:lnTo>
                  <a:lnTo>
                    <a:pt x="35" y="44"/>
                  </a:lnTo>
                  <a:lnTo>
                    <a:pt x="29" y="36"/>
                  </a:lnTo>
                  <a:lnTo>
                    <a:pt x="22" y="27"/>
                  </a:lnTo>
                  <a:lnTo>
                    <a:pt x="19" y="16"/>
                  </a:lnTo>
                  <a:lnTo>
                    <a:pt x="19" y="6"/>
                  </a:lnTo>
                  <a:lnTo>
                    <a:pt x="19" y="3"/>
                  </a:lnTo>
                  <a:lnTo>
                    <a:pt x="19" y="0"/>
                  </a:lnTo>
                  <a:lnTo>
                    <a:pt x="16" y="0"/>
                  </a:lnTo>
                  <a:lnTo>
                    <a:pt x="13" y="0"/>
                  </a:lnTo>
                  <a:lnTo>
                    <a:pt x="10" y="1"/>
                  </a:lnTo>
                  <a:lnTo>
                    <a:pt x="7" y="4"/>
                  </a:lnTo>
                  <a:lnTo>
                    <a:pt x="4" y="7"/>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0" name="Freeform 101"/>
            <p:cNvSpPr>
              <a:spLocks/>
            </p:cNvSpPr>
            <p:nvPr/>
          </p:nvSpPr>
          <p:spPr bwMode="auto">
            <a:xfrm>
              <a:off x="5243" y="3135"/>
              <a:ext cx="21" cy="38"/>
            </a:xfrm>
            <a:custGeom>
              <a:avLst/>
              <a:gdLst>
                <a:gd name="T0" fmla="*/ 10 w 41"/>
                <a:gd name="T1" fmla="*/ 8 h 77"/>
                <a:gd name="T2" fmla="*/ 6 w 41"/>
                <a:gd name="T3" fmla="*/ 17 h 77"/>
                <a:gd name="T4" fmla="*/ 1 w 41"/>
                <a:gd name="T5" fmla="*/ 28 h 77"/>
                <a:gd name="T6" fmla="*/ 0 w 41"/>
                <a:gd name="T7" fmla="*/ 40 h 77"/>
                <a:gd name="T8" fmla="*/ 0 w 41"/>
                <a:gd name="T9" fmla="*/ 51 h 77"/>
                <a:gd name="T10" fmla="*/ 4 w 41"/>
                <a:gd name="T11" fmla="*/ 60 h 77"/>
                <a:gd name="T12" fmla="*/ 9 w 41"/>
                <a:gd name="T13" fmla="*/ 68 h 77"/>
                <a:gd name="T14" fmla="*/ 16 w 41"/>
                <a:gd name="T15" fmla="*/ 72 h 77"/>
                <a:gd name="T16" fmla="*/ 27 w 41"/>
                <a:gd name="T17" fmla="*/ 77 h 77"/>
                <a:gd name="T18" fmla="*/ 33 w 41"/>
                <a:gd name="T19" fmla="*/ 77 h 77"/>
                <a:gd name="T20" fmla="*/ 38 w 41"/>
                <a:gd name="T21" fmla="*/ 71 h 77"/>
                <a:gd name="T22" fmla="*/ 41 w 41"/>
                <a:gd name="T23" fmla="*/ 63 h 77"/>
                <a:gd name="T24" fmla="*/ 39 w 41"/>
                <a:gd name="T25" fmla="*/ 57 h 77"/>
                <a:gd name="T26" fmla="*/ 36 w 41"/>
                <a:gd name="T27" fmla="*/ 52 h 77"/>
                <a:gd name="T28" fmla="*/ 33 w 41"/>
                <a:gd name="T29" fmla="*/ 46 h 77"/>
                <a:gd name="T30" fmla="*/ 29 w 41"/>
                <a:gd name="T31" fmla="*/ 42 h 77"/>
                <a:gd name="T32" fmla="*/ 26 w 41"/>
                <a:gd name="T33" fmla="*/ 37 h 77"/>
                <a:gd name="T34" fmla="*/ 23 w 41"/>
                <a:gd name="T35" fmla="*/ 32 h 77"/>
                <a:gd name="T36" fmla="*/ 21 w 41"/>
                <a:gd name="T37" fmla="*/ 26 h 77"/>
                <a:gd name="T38" fmla="*/ 23 w 41"/>
                <a:gd name="T39" fmla="*/ 22 h 77"/>
                <a:gd name="T40" fmla="*/ 24 w 41"/>
                <a:gd name="T41" fmla="*/ 16 h 77"/>
                <a:gd name="T42" fmla="*/ 26 w 41"/>
                <a:gd name="T43" fmla="*/ 11 h 77"/>
                <a:gd name="T44" fmla="*/ 27 w 41"/>
                <a:gd name="T45" fmla="*/ 8 h 77"/>
                <a:gd name="T46" fmla="*/ 26 w 41"/>
                <a:gd name="T47" fmla="*/ 3 h 77"/>
                <a:gd name="T48" fmla="*/ 24 w 41"/>
                <a:gd name="T49" fmla="*/ 0 h 77"/>
                <a:gd name="T50" fmla="*/ 20 w 41"/>
                <a:gd name="T51" fmla="*/ 0 h 77"/>
                <a:gd name="T52" fmla="*/ 16 w 41"/>
                <a:gd name="T53" fmla="*/ 2 h 77"/>
                <a:gd name="T54" fmla="*/ 13 w 41"/>
                <a:gd name="T55" fmla="*/ 5 h 77"/>
                <a:gd name="T56" fmla="*/ 10 w 41"/>
                <a:gd name="T57" fmla="*/ 8 h 77"/>
                <a:gd name="T58" fmla="*/ 10 w 41"/>
                <a:gd name="T59" fmla="*/ 8 h 7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1"/>
                <a:gd name="T91" fmla="*/ 0 h 77"/>
                <a:gd name="T92" fmla="*/ 41 w 41"/>
                <a:gd name="T93" fmla="*/ 77 h 7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1" h="77">
                  <a:moveTo>
                    <a:pt x="10" y="8"/>
                  </a:moveTo>
                  <a:lnTo>
                    <a:pt x="6" y="17"/>
                  </a:lnTo>
                  <a:lnTo>
                    <a:pt x="1" y="28"/>
                  </a:lnTo>
                  <a:lnTo>
                    <a:pt x="0" y="40"/>
                  </a:lnTo>
                  <a:lnTo>
                    <a:pt x="0" y="51"/>
                  </a:lnTo>
                  <a:lnTo>
                    <a:pt x="4" y="60"/>
                  </a:lnTo>
                  <a:lnTo>
                    <a:pt x="9" y="68"/>
                  </a:lnTo>
                  <a:lnTo>
                    <a:pt x="16" y="72"/>
                  </a:lnTo>
                  <a:lnTo>
                    <a:pt x="27" y="77"/>
                  </a:lnTo>
                  <a:lnTo>
                    <a:pt x="33" y="77"/>
                  </a:lnTo>
                  <a:lnTo>
                    <a:pt x="38" y="71"/>
                  </a:lnTo>
                  <a:lnTo>
                    <a:pt x="41" y="63"/>
                  </a:lnTo>
                  <a:lnTo>
                    <a:pt x="39" y="57"/>
                  </a:lnTo>
                  <a:lnTo>
                    <a:pt x="36" y="52"/>
                  </a:lnTo>
                  <a:lnTo>
                    <a:pt x="33" y="46"/>
                  </a:lnTo>
                  <a:lnTo>
                    <a:pt x="29" y="42"/>
                  </a:lnTo>
                  <a:lnTo>
                    <a:pt x="26" y="37"/>
                  </a:lnTo>
                  <a:lnTo>
                    <a:pt x="23" y="32"/>
                  </a:lnTo>
                  <a:lnTo>
                    <a:pt x="21" y="26"/>
                  </a:lnTo>
                  <a:lnTo>
                    <a:pt x="23" y="22"/>
                  </a:lnTo>
                  <a:lnTo>
                    <a:pt x="24" y="16"/>
                  </a:lnTo>
                  <a:lnTo>
                    <a:pt x="26" y="11"/>
                  </a:lnTo>
                  <a:lnTo>
                    <a:pt x="27" y="8"/>
                  </a:lnTo>
                  <a:lnTo>
                    <a:pt x="26" y="3"/>
                  </a:lnTo>
                  <a:lnTo>
                    <a:pt x="24" y="0"/>
                  </a:lnTo>
                  <a:lnTo>
                    <a:pt x="20" y="0"/>
                  </a:lnTo>
                  <a:lnTo>
                    <a:pt x="16" y="2"/>
                  </a:lnTo>
                  <a:lnTo>
                    <a:pt x="13" y="5"/>
                  </a:lnTo>
                  <a:lnTo>
                    <a:pt x="1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1" name="Freeform 102"/>
            <p:cNvSpPr>
              <a:spLocks/>
            </p:cNvSpPr>
            <p:nvPr/>
          </p:nvSpPr>
          <p:spPr bwMode="auto">
            <a:xfrm>
              <a:off x="5248" y="3019"/>
              <a:ext cx="8" cy="33"/>
            </a:xfrm>
            <a:custGeom>
              <a:avLst/>
              <a:gdLst>
                <a:gd name="T0" fmla="*/ 3 w 15"/>
                <a:gd name="T1" fmla="*/ 6 h 66"/>
                <a:gd name="T2" fmla="*/ 0 w 15"/>
                <a:gd name="T3" fmla="*/ 20 h 66"/>
                <a:gd name="T4" fmla="*/ 0 w 15"/>
                <a:gd name="T5" fmla="*/ 34 h 66"/>
                <a:gd name="T6" fmla="*/ 0 w 15"/>
                <a:gd name="T7" fmla="*/ 49 h 66"/>
                <a:gd name="T8" fmla="*/ 3 w 15"/>
                <a:gd name="T9" fmla="*/ 63 h 66"/>
                <a:gd name="T10" fmla="*/ 6 w 15"/>
                <a:gd name="T11" fmla="*/ 66 h 66"/>
                <a:gd name="T12" fmla="*/ 9 w 15"/>
                <a:gd name="T13" fmla="*/ 64 h 66"/>
                <a:gd name="T14" fmla="*/ 12 w 15"/>
                <a:gd name="T15" fmla="*/ 61 h 66"/>
                <a:gd name="T16" fmla="*/ 15 w 15"/>
                <a:gd name="T17" fmla="*/ 56 h 66"/>
                <a:gd name="T18" fmla="*/ 15 w 15"/>
                <a:gd name="T19" fmla="*/ 44 h 66"/>
                <a:gd name="T20" fmla="*/ 14 w 15"/>
                <a:gd name="T21" fmla="*/ 30 h 66"/>
                <a:gd name="T22" fmla="*/ 12 w 15"/>
                <a:gd name="T23" fmla="*/ 17 h 66"/>
                <a:gd name="T24" fmla="*/ 14 w 15"/>
                <a:gd name="T25" fmla="*/ 3 h 66"/>
                <a:gd name="T26" fmla="*/ 14 w 15"/>
                <a:gd name="T27" fmla="*/ 0 h 66"/>
                <a:gd name="T28" fmla="*/ 11 w 15"/>
                <a:gd name="T29" fmla="*/ 0 h 66"/>
                <a:gd name="T30" fmla="*/ 6 w 15"/>
                <a:gd name="T31" fmla="*/ 1 h 66"/>
                <a:gd name="T32" fmla="*/ 3 w 15"/>
                <a:gd name="T33" fmla="*/ 6 h 66"/>
                <a:gd name="T34" fmla="*/ 3 w 15"/>
                <a:gd name="T35" fmla="*/ 6 h 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
                <a:gd name="T55" fmla="*/ 0 h 66"/>
                <a:gd name="T56" fmla="*/ 15 w 15"/>
                <a:gd name="T57" fmla="*/ 66 h 6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 h="66">
                  <a:moveTo>
                    <a:pt x="3" y="6"/>
                  </a:moveTo>
                  <a:lnTo>
                    <a:pt x="0" y="20"/>
                  </a:lnTo>
                  <a:lnTo>
                    <a:pt x="0" y="34"/>
                  </a:lnTo>
                  <a:lnTo>
                    <a:pt x="0" y="49"/>
                  </a:lnTo>
                  <a:lnTo>
                    <a:pt x="3" y="63"/>
                  </a:lnTo>
                  <a:lnTo>
                    <a:pt x="6" y="66"/>
                  </a:lnTo>
                  <a:lnTo>
                    <a:pt x="9" y="64"/>
                  </a:lnTo>
                  <a:lnTo>
                    <a:pt x="12" y="61"/>
                  </a:lnTo>
                  <a:lnTo>
                    <a:pt x="15" y="56"/>
                  </a:lnTo>
                  <a:lnTo>
                    <a:pt x="15" y="44"/>
                  </a:lnTo>
                  <a:lnTo>
                    <a:pt x="14" y="30"/>
                  </a:lnTo>
                  <a:lnTo>
                    <a:pt x="12" y="17"/>
                  </a:lnTo>
                  <a:lnTo>
                    <a:pt x="14" y="3"/>
                  </a:lnTo>
                  <a:lnTo>
                    <a:pt x="14" y="0"/>
                  </a:lnTo>
                  <a:lnTo>
                    <a:pt x="11" y="0"/>
                  </a:lnTo>
                  <a:lnTo>
                    <a:pt x="6" y="1"/>
                  </a:lnTo>
                  <a:lnTo>
                    <a:pt x="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2" name="Freeform 103"/>
            <p:cNvSpPr>
              <a:spLocks/>
            </p:cNvSpPr>
            <p:nvPr/>
          </p:nvSpPr>
          <p:spPr bwMode="auto">
            <a:xfrm>
              <a:off x="5275" y="2996"/>
              <a:ext cx="20" cy="48"/>
            </a:xfrm>
            <a:custGeom>
              <a:avLst/>
              <a:gdLst>
                <a:gd name="T0" fmla="*/ 35 w 40"/>
                <a:gd name="T1" fmla="*/ 2 h 96"/>
                <a:gd name="T2" fmla="*/ 25 w 40"/>
                <a:gd name="T3" fmla="*/ 9 h 96"/>
                <a:gd name="T4" fmla="*/ 16 w 40"/>
                <a:gd name="T5" fmla="*/ 20 h 96"/>
                <a:gd name="T6" fmla="*/ 8 w 40"/>
                <a:gd name="T7" fmla="*/ 31 h 96"/>
                <a:gd name="T8" fmla="*/ 3 w 40"/>
                <a:gd name="T9" fmla="*/ 43 h 96"/>
                <a:gd name="T10" fmla="*/ 0 w 40"/>
                <a:gd name="T11" fmla="*/ 57 h 96"/>
                <a:gd name="T12" fmla="*/ 0 w 40"/>
                <a:gd name="T13" fmla="*/ 70 h 96"/>
                <a:gd name="T14" fmla="*/ 5 w 40"/>
                <a:gd name="T15" fmla="*/ 83 h 96"/>
                <a:gd name="T16" fmla="*/ 13 w 40"/>
                <a:gd name="T17" fmla="*/ 95 h 96"/>
                <a:gd name="T18" fmla="*/ 19 w 40"/>
                <a:gd name="T19" fmla="*/ 96 h 96"/>
                <a:gd name="T20" fmla="*/ 23 w 40"/>
                <a:gd name="T21" fmla="*/ 92 h 96"/>
                <a:gd name="T22" fmla="*/ 28 w 40"/>
                <a:gd name="T23" fmla="*/ 86 h 96"/>
                <a:gd name="T24" fmla="*/ 29 w 40"/>
                <a:gd name="T25" fmla="*/ 81 h 96"/>
                <a:gd name="T26" fmla="*/ 25 w 40"/>
                <a:gd name="T27" fmla="*/ 61 h 96"/>
                <a:gd name="T28" fmla="*/ 22 w 40"/>
                <a:gd name="T29" fmla="*/ 43 h 96"/>
                <a:gd name="T30" fmla="*/ 23 w 40"/>
                <a:gd name="T31" fmla="*/ 26 h 96"/>
                <a:gd name="T32" fmla="*/ 37 w 40"/>
                <a:gd name="T33" fmla="*/ 9 h 96"/>
                <a:gd name="T34" fmla="*/ 39 w 40"/>
                <a:gd name="T35" fmla="*/ 6 h 96"/>
                <a:gd name="T36" fmla="*/ 40 w 40"/>
                <a:gd name="T37" fmla="*/ 3 h 96"/>
                <a:gd name="T38" fmla="*/ 39 w 40"/>
                <a:gd name="T39" fmla="*/ 0 h 96"/>
                <a:gd name="T40" fmla="*/ 35 w 40"/>
                <a:gd name="T41" fmla="*/ 2 h 96"/>
                <a:gd name="T42" fmla="*/ 35 w 40"/>
                <a:gd name="T43" fmla="*/ 2 h 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0"/>
                <a:gd name="T67" fmla="*/ 0 h 96"/>
                <a:gd name="T68" fmla="*/ 40 w 40"/>
                <a:gd name="T69" fmla="*/ 96 h 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0" h="96">
                  <a:moveTo>
                    <a:pt x="35" y="2"/>
                  </a:moveTo>
                  <a:lnTo>
                    <a:pt x="25" y="9"/>
                  </a:lnTo>
                  <a:lnTo>
                    <a:pt x="16" y="20"/>
                  </a:lnTo>
                  <a:lnTo>
                    <a:pt x="8" y="31"/>
                  </a:lnTo>
                  <a:lnTo>
                    <a:pt x="3" y="43"/>
                  </a:lnTo>
                  <a:lnTo>
                    <a:pt x="0" y="57"/>
                  </a:lnTo>
                  <a:lnTo>
                    <a:pt x="0" y="70"/>
                  </a:lnTo>
                  <a:lnTo>
                    <a:pt x="5" y="83"/>
                  </a:lnTo>
                  <a:lnTo>
                    <a:pt x="13" y="95"/>
                  </a:lnTo>
                  <a:lnTo>
                    <a:pt x="19" y="96"/>
                  </a:lnTo>
                  <a:lnTo>
                    <a:pt x="23" y="92"/>
                  </a:lnTo>
                  <a:lnTo>
                    <a:pt x="28" y="86"/>
                  </a:lnTo>
                  <a:lnTo>
                    <a:pt x="29" y="81"/>
                  </a:lnTo>
                  <a:lnTo>
                    <a:pt x="25" y="61"/>
                  </a:lnTo>
                  <a:lnTo>
                    <a:pt x="22" y="43"/>
                  </a:lnTo>
                  <a:lnTo>
                    <a:pt x="23" y="26"/>
                  </a:lnTo>
                  <a:lnTo>
                    <a:pt x="37" y="9"/>
                  </a:lnTo>
                  <a:lnTo>
                    <a:pt x="39" y="6"/>
                  </a:lnTo>
                  <a:lnTo>
                    <a:pt x="40" y="3"/>
                  </a:lnTo>
                  <a:lnTo>
                    <a:pt x="39" y="0"/>
                  </a:lnTo>
                  <a:lnTo>
                    <a:pt x="35"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3" name="Freeform 104"/>
            <p:cNvSpPr>
              <a:spLocks/>
            </p:cNvSpPr>
            <p:nvPr/>
          </p:nvSpPr>
          <p:spPr bwMode="auto">
            <a:xfrm>
              <a:off x="5255" y="2982"/>
              <a:ext cx="32" cy="39"/>
            </a:xfrm>
            <a:custGeom>
              <a:avLst/>
              <a:gdLst>
                <a:gd name="T0" fmla="*/ 21 w 64"/>
                <a:gd name="T1" fmla="*/ 70 h 78"/>
                <a:gd name="T2" fmla="*/ 19 w 64"/>
                <a:gd name="T3" fmla="*/ 62 h 78"/>
                <a:gd name="T4" fmla="*/ 21 w 64"/>
                <a:gd name="T5" fmla="*/ 55 h 78"/>
                <a:gd name="T6" fmla="*/ 24 w 64"/>
                <a:gd name="T7" fmla="*/ 47 h 78"/>
                <a:gd name="T8" fmla="*/ 30 w 64"/>
                <a:gd name="T9" fmla="*/ 41 h 78"/>
                <a:gd name="T10" fmla="*/ 33 w 64"/>
                <a:gd name="T11" fmla="*/ 38 h 78"/>
                <a:gd name="T12" fmla="*/ 38 w 64"/>
                <a:gd name="T13" fmla="*/ 36 h 78"/>
                <a:gd name="T14" fmla="*/ 41 w 64"/>
                <a:gd name="T15" fmla="*/ 33 h 78"/>
                <a:gd name="T16" fmla="*/ 44 w 64"/>
                <a:gd name="T17" fmla="*/ 32 h 78"/>
                <a:gd name="T18" fmla="*/ 45 w 64"/>
                <a:gd name="T19" fmla="*/ 30 h 78"/>
                <a:gd name="T20" fmla="*/ 47 w 64"/>
                <a:gd name="T21" fmla="*/ 29 h 78"/>
                <a:gd name="T22" fmla="*/ 48 w 64"/>
                <a:gd name="T23" fmla="*/ 27 h 78"/>
                <a:gd name="T24" fmla="*/ 50 w 64"/>
                <a:gd name="T25" fmla="*/ 26 h 78"/>
                <a:gd name="T26" fmla="*/ 52 w 64"/>
                <a:gd name="T27" fmla="*/ 24 h 78"/>
                <a:gd name="T28" fmla="*/ 55 w 64"/>
                <a:gd name="T29" fmla="*/ 22 h 78"/>
                <a:gd name="T30" fmla="*/ 56 w 64"/>
                <a:gd name="T31" fmla="*/ 21 h 78"/>
                <a:gd name="T32" fmla="*/ 56 w 64"/>
                <a:gd name="T33" fmla="*/ 21 h 78"/>
                <a:gd name="T34" fmla="*/ 61 w 64"/>
                <a:gd name="T35" fmla="*/ 16 h 78"/>
                <a:gd name="T36" fmla="*/ 64 w 64"/>
                <a:gd name="T37" fmla="*/ 10 h 78"/>
                <a:gd name="T38" fmla="*/ 64 w 64"/>
                <a:gd name="T39" fmla="*/ 4 h 78"/>
                <a:gd name="T40" fmla="*/ 58 w 64"/>
                <a:gd name="T41" fmla="*/ 0 h 78"/>
                <a:gd name="T42" fmla="*/ 45 w 64"/>
                <a:gd name="T43" fmla="*/ 0 h 78"/>
                <a:gd name="T44" fmla="*/ 33 w 64"/>
                <a:gd name="T45" fmla="*/ 4 h 78"/>
                <a:gd name="T46" fmla="*/ 21 w 64"/>
                <a:gd name="T47" fmla="*/ 13 h 78"/>
                <a:gd name="T48" fmla="*/ 10 w 64"/>
                <a:gd name="T49" fmla="*/ 26 h 78"/>
                <a:gd name="T50" fmla="*/ 4 w 64"/>
                <a:gd name="T51" fmla="*/ 39 h 78"/>
                <a:gd name="T52" fmla="*/ 0 w 64"/>
                <a:gd name="T53" fmla="*/ 53 h 78"/>
                <a:gd name="T54" fmla="*/ 1 w 64"/>
                <a:gd name="T55" fmla="*/ 67 h 78"/>
                <a:gd name="T56" fmla="*/ 9 w 64"/>
                <a:gd name="T57" fmla="*/ 78 h 78"/>
                <a:gd name="T58" fmla="*/ 12 w 64"/>
                <a:gd name="T59" fmla="*/ 78 h 78"/>
                <a:gd name="T60" fmla="*/ 16 w 64"/>
                <a:gd name="T61" fmla="*/ 76 h 78"/>
                <a:gd name="T62" fmla="*/ 19 w 64"/>
                <a:gd name="T63" fmla="*/ 73 h 78"/>
                <a:gd name="T64" fmla="*/ 21 w 64"/>
                <a:gd name="T65" fmla="*/ 70 h 78"/>
                <a:gd name="T66" fmla="*/ 21 w 64"/>
                <a:gd name="T67" fmla="*/ 70 h 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4"/>
                <a:gd name="T103" fmla="*/ 0 h 78"/>
                <a:gd name="T104" fmla="*/ 64 w 64"/>
                <a:gd name="T105" fmla="*/ 78 h 7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4" h="78">
                  <a:moveTo>
                    <a:pt x="21" y="70"/>
                  </a:moveTo>
                  <a:lnTo>
                    <a:pt x="19" y="62"/>
                  </a:lnTo>
                  <a:lnTo>
                    <a:pt x="21" y="55"/>
                  </a:lnTo>
                  <a:lnTo>
                    <a:pt x="24" y="47"/>
                  </a:lnTo>
                  <a:lnTo>
                    <a:pt x="30" y="41"/>
                  </a:lnTo>
                  <a:lnTo>
                    <a:pt x="33" y="38"/>
                  </a:lnTo>
                  <a:lnTo>
                    <a:pt x="38" y="36"/>
                  </a:lnTo>
                  <a:lnTo>
                    <a:pt x="41" y="33"/>
                  </a:lnTo>
                  <a:lnTo>
                    <a:pt x="44" y="32"/>
                  </a:lnTo>
                  <a:lnTo>
                    <a:pt x="45" y="30"/>
                  </a:lnTo>
                  <a:lnTo>
                    <a:pt x="47" y="29"/>
                  </a:lnTo>
                  <a:lnTo>
                    <a:pt x="48" y="27"/>
                  </a:lnTo>
                  <a:lnTo>
                    <a:pt x="50" y="26"/>
                  </a:lnTo>
                  <a:lnTo>
                    <a:pt x="52" y="24"/>
                  </a:lnTo>
                  <a:lnTo>
                    <a:pt x="55" y="22"/>
                  </a:lnTo>
                  <a:lnTo>
                    <a:pt x="56" y="21"/>
                  </a:lnTo>
                  <a:lnTo>
                    <a:pt x="61" y="16"/>
                  </a:lnTo>
                  <a:lnTo>
                    <a:pt x="64" y="10"/>
                  </a:lnTo>
                  <a:lnTo>
                    <a:pt x="64" y="4"/>
                  </a:lnTo>
                  <a:lnTo>
                    <a:pt x="58" y="0"/>
                  </a:lnTo>
                  <a:lnTo>
                    <a:pt x="45" y="0"/>
                  </a:lnTo>
                  <a:lnTo>
                    <a:pt x="33" y="4"/>
                  </a:lnTo>
                  <a:lnTo>
                    <a:pt x="21" y="13"/>
                  </a:lnTo>
                  <a:lnTo>
                    <a:pt x="10" y="26"/>
                  </a:lnTo>
                  <a:lnTo>
                    <a:pt x="4" y="39"/>
                  </a:lnTo>
                  <a:lnTo>
                    <a:pt x="0" y="53"/>
                  </a:lnTo>
                  <a:lnTo>
                    <a:pt x="1" y="67"/>
                  </a:lnTo>
                  <a:lnTo>
                    <a:pt x="9" y="78"/>
                  </a:lnTo>
                  <a:lnTo>
                    <a:pt x="12" y="78"/>
                  </a:lnTo>
                  <a:lnTo>
                    <a:pt x="16" y="76"/>
                  </a:lnTo>
                  <a:lnTo>
                    <a:pt x="19" y="73"/>
                  </a:lnTo>
                  <a:lnTo>
                    <a:pt x="21" y="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4" name="Freeform 105"/>
            <p:cNvSpPr>
              <a:spLocks/>
            </p:cNvSpPr>
            <p:nvPr/>
          </p:nvSpPr>
          <p:spPr bwMode="auto">
            <a:xfrm>
              <a:off x="5224" y="2975"/>
              <a:ext cx="23" cy="46"/>
            </a:xfrm>
            <a:custGeom>
              <a:avLst/>
              <a:gdLst>
                <a:gd name="T0" fmla="*/ 39 w 46"/>
                <a:gd name="T1" fmla="*/ 76 h 92"/>
                <a:gd name="T2" fmla="*/ 36 w 46"/>
                <a:gd name="T3" fmla="*/ 67 h 92"/>
                <a:gd name="T4" fmla="*/ 34 w 46"/>
                <a:gd name="T5" fmla="*/ 58 h 92"/>
                <a:gd name="T6" fmla="*/ 36 w 46"/>
                <a:gd name="T7" fmla="*/ 49 h 92"/>
                <a:gd name="T8" fmla="*/ 39 w 46"/>
                <a:gd name="T9" fmla="*/ 38 h 92"/>
                <a:gd name="T10" fmla="*/ 42 w 46"/>
                <a:gd name="T11" fmla="*/ 30 h 92"/>
                <a:gd name="T12" fmla="*/ 45 w 46"/>
                <a:gd name="T13" fmla="*/ 23 h 92"/>
                <a:gd name="T14" fmla="*/ 46 w 46"/>
                <a:gd name="T15" fmla="*/ 14 h 92"/>
                <a:gd name="T16" fmla="*/ 46 w 46"/>
                <a:gd name="T17" fmla="*/ 6 h 92"/>
                <a:gd name="T18" fmla="*/ 43 w 46"/>
                <a:gd name="T19" fmla="*/ 1 h 92"/>
                <a:gd name="T20" fmla="*/ 39 w 46"/>
                <a:gd name="T21" fmla="*/ 0 h 92"/>
                <a:gd name="T22" fmla="*/ 33 w 46"/>
                <a:gd name="T23" fmla="*/ 1 h 92"/>
                <a:gd name="T24" fmla="*/ 26 w 46"/>
                <a:gd name="T25" fmla="*/ 3 h 92"/>
                <a:gd name="T26" fmla="*/ 8 w 46"/>
                <a:gd name="T27" fmla="*/ 20 h 92"/>
                <a:gd name="T28" fmla="*/ 0 w 46"/>
                <a:gd name="T29" fmla="*/ 43 h 92"/>
                <a:gd name="T30" fmla="*/ 3 w 46"/>
                <a:gd name="T31" fmla="*/ 67 h 92"/>
                <a:gd name="T32" fmla="*/ 16 w 46"/>
                <a:gd name="T33" fmla="*/ 88 h 92"/>
                <a:gd name="T34" fmla="*/ 22 w 46"/>
                <a:gd name="T35" fmla="*/ 92 h 92"/>
                <a:gd name="T36" fmla="*/ 31 w 46"/>
                <a:gd name="T37" fmla="*/ 88 h 92"/>
                <a:gd name="T38" fmla="*/ 37 w 46"/>
                <a:gd name="T39" fmla="*/ 84 h 92"/>
                <a:gd name="T40" fmla="*/ 39 w 46"/>
                <a:gd name="T41" fmla="*/ 76 h 92"/>
                <a:gd name="T42" fmla="*/ 39 w 46"/>
                <a:gd name="T43" fmla="*/ 76 h 9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
                <a:gd name="T67" fmla="*/ 0 h 92"/>
                <a:gd name="T68" fmla="*/ 46 w 46"/>
                <a:gd name="T69" fmla="*/ 92 h 9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 h="92">
                  <a:moveTo>
                    <a:pt x="39" y="76"/>
                  </a:moveTo>
                  <a:lnTo>
                    <a:pt x="36" y="67"/>
                  </a:lnTo>
                  <a:lnTo>
                    <a:pt x="34" y="58"/>
                  </a:lnTo>
                  <a:lnTo>
                    <a:pt x="36" y="49"/>
                  </a:lnTo>
                  <a:lnTo>
                    <a:pt x="39" y="38"/>
                  </a:lnTo>
                  <a:lnTo>
                    <a:pt x="42" y="30"/>
                  </a:lnTo>
                  <a:lnTo>
                    <a:pt x="45" y="23"/>
                  </a:lnTo>
                  <a:lnTo>
                    <a:pt x="46" y="14"/>
                  </a:lnTo>
                  <a:lnTo>
                    <a:pt x="46" y="6"/>
                  </a:lnTo>
                  <a:lnTo>
                    <a:pt x="43" y="1"/>
                  </a:lnTo>
                  <a:lnTo>
                    <a:pt x="39" y="0"/>
                  </a:lnTo>
                  <a:lnTo>
                    <a:pt x="33" y="1"/>
                  </a:lnTo>
                  <a:lnTo>
                    <a:pt x="26" y="3"/>
                  </a:lnTo>
                  <a:lnTo>
                    <a:pt x="8" y="20"/>
                  </a:lnTo>
                  <a:lnTo>
                    <a:pt x="0" y="43"/>
                  </a:lnTo>
                  <a:lnTo>
                    <a:pt x="3" y="67"/>
                  </a:lnTo>
                  <a:lnTo>
                    <a:pt x="16" y="88"/>
                  </a:lnTo>
                  <a:lnTo>
                    <a:pt x="22" y="92"/>
                  </a:lnTo>
                  <a:lnTo>
                    <a:pt x="31" y="88"/>
                  </a:lnTo>
                  <a:lnTo>
                    <a:pt x="37" y="84"/>
                  </a:lnTo>
                  <a:lnTo>
                    <a:pt x="39" y="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5" name="Freeform 106"/>
            <p:cNvSpPr>
              <a:spLocks/>
            </p:cNvSpPr>
            <p:nvPr/>
          </p:nvSpPr>
          <p:spPr bwMode="auto">
            <a:xfrm>
              <a:off x="5250" y="3273"/>
              <a:ext cx="33" cy="26"/>
            </a:xfrm>
            <a:custGeom>
              <a:avLst/>
              <a:gdLst>
                <a:gd name="T0" fmla="*/ 7 w 66"/>
                <a:gd name="T1" fmla="*/ 50 h 52"/>
                <a:gd name="T2" fmla="*/ 13 w 66"/>
                <a:gd name="T3" fmla="*/ 42 h 52"/>
                <a:gd name="T4" fmla="*/ 19 w 66"/>
                <a:gd name="T5" fmla="*/ 36 h 52"/>
                <a:gd name="T6" fmla="*/ 25 w 66"/>
                <a:gd name="T7" fmla="*/ 30 h 52"/>
                <a:gd name="T8" fmla="*/ 31 w 66"/>
                <a:gd name="T9" fmla="*/ 24 h 52"/>
                <a:gd name="T10" fmla="*/ 39 w 66"/>
                <a:gd name="T11" fmla="*/ 19 h 52"/>
                <a:gd name="T12" fmla="*/ 46 w 66"/>
                <a:gd name="T13" fmla="*/ 15 h 52"/>
                <a:gd name="T14" fmla="*/ 54 w 66"/>
                <a:gd name="T15" fmla="*/ 10 h 52"/>
                <a:gd name="T16" fmla="*/ 63 w 66"/>
                <a:gd name="T17" fmla="*/ 7 h 52"/>
                <a:gd name="T18" fmla="*/ 65 w 66"/>
                <a:gd name="T19" fmla="*/ 6 h 52"/>
                <a:gd name="T20" fmla="*/ 66 w 66"/>
                <a:gd name="T21" fmla="*/ 3 h 52"/>
                <a:gd name="T22" fmla="*/ 66 w 66"/>
                <a:gd name="T23" fmla="*/ 1 h 52"/>
                <a:gd name="T24" fmla="*/ 65 w 66"/>
                <a:gd name="T25" fmla="*/ 0 h 52"/>
                <a:gd name="T26" fmla="*/ 54 w 66"/>
                <a:gd name="T27" fmla="*/ 1 h 52"/>
                <a:gd name="T28" fmla="*/ 45 w 66"/>
                <a:gd name="T29" fmla="*/ 4 h 52"/>
                <a:gd name="T30" fmla="*/ 37 w 66"/>
                <a:gd name="T31" fmla="*/ 10 h 52"/>
                <a:gd name="T32" fmla="*/ 29 w 66"/>
                <a:gd name="T33" fmla="*/ 16 h 52"/>
                <a:gd name="T34" fmla="*/ 22 w 66"/>
                <a:gd name="T35" fmla="*/ 23 h 52"/>
                <a:gd name="T36" fmla="*/ 14 w 66"/>
                <a:gd name="T37" fmla="*/ 30 h 52"/>
                <a:gd name="T38" fmla="*/ 8 w 66"/>
                <a:gd name="T39" fmla="*/ 39 h 52"/>
                <a:gd name="T40" fmla="*/ 2 w 66"/>
                <a:gd name="T41" fmla="*/ 47 h 52"/>
                <a:gd name="T42" fmla="*/ 0 w 66"/>
                <a:gd name="T43" fmla="*/ 50 h 52"/>
                <a:gd name="T44" fmla="*/ 2 w 66"/>
                <a:gd name="T45" fmla="*/ 52 h 52"/>
                <a:gd name="T46" fmla="*/ 3 w 66"/>
                <a:gd name="T47" fmla="*/ 52 h 52"/>
                <a:gd name="T48" fmla="*/ 7 w 66"/>
                <a:gd name="T49" fmla="*/ 50 h 52"/>
                <a:gd name="T50" fmla="*/ 7 w 66"/>
                <a:gd name="T51" fmla="*/ 50 h 5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6"/>
                <a:gd name="T79" fmla="*/ 0 h 52"/>
                <a:gd name="T80" fmla="*/ 66 w 66"/>
                <a:gd name="T81" fmla="*/ 52 h 5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6" h="52">
                  <a:moveTo>
                    <a:pt x="7" y="50"/>
                  </a:moveTo>
                  <a:lnTo>
                    <a:pt x="13" y="42"/>
                  </a:lnTo>
                  <a:lnTo>
                    <a:pt x="19" y="36"/>
                  </a:lnTo>
                  <a:lnTo>
                    <a:pt x="25" y="30"/>
                  </a:lnTo>
                  <a:lnTo>
                    <a:pt x="31" y="24"/>
                  </a:lnTo>
                  <a:lnTo>
                    <a:pt x="39" y="19"/>
                  </a:lnTo>
                  <a:lnTo>
                    <a:pt x="46" y="15"/>
                  </a:lnTo>
                  <a:lnTo>
                    <a:pt x="54" y="10"/>
                  </a:lnTo>
                  <a:lnTo>
                    <a:pt x="63" y="7"/>
                  </a:lnTo>
                  <a:lnTo>
                    <a:pt x="65" y="6"/>
                  </a:lnTo>
                  <a:lnTo>
                    <a:pt x="66" y="3"/>
                  </a:lnTo>
                  <a:lnTo>
                    <a:pt x="66" y="1"/>
                  </a:lnTo>
                  <a:lnTo>
                    <a:pt x="65" y="0"/>
                  </a:lnTo>
                  <a:lnTo>
                    <a:pt x="54" y="1"/>
                  </a:lnTo>
                  <a:lnTo>
                    <a:pt x="45" y="4"/>
                  </a:lnTo>
                  <a:lnTo>
                    <a:pt x="37" y="10"/>
                  </a:lnTo>
                  <a:lnTo>
                    <a:pt x="29" y="16"/>
                  </a:lnTo>
                  <a:lnTo>
                    <a:pt x="22" y="23"/>
                  </a:lnTo>
                  <a:lnTo>
                    <a:pt x="14" y="30"/>
                  </a:lnTo>
                  <a:lnTo>
                    <a:pt x="8" y="39"/>
                  </a:lnTo>
                  <a:lnTo>
                    <a:pt x="2" y="47"/>
                  </a:lnTo>
                  <a:lnTo>
                    <a:pt x="0" y="50"/>
                  </a:lnTo>
                  <a:lnTo>
                    <a:pt x="2" y="52"/>
                  </a:lnTo>
                  <a:lnTo>
                    <a:pt x="3" y="52"/>
                  </a:lnTo>
                  <a:lnTo>
                    <a:pt x="7"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6" name="Freeform 107"/>
            <p:cNvSpPr>
              <a:spLocks/>
            </p:cNvSpPr>
            <p:nvPr/>
          </p:nvSpPr>
          <p:spPr bwMode="auto">
            <a:xfrm>
              <a:off x="5307" y="3183"/>
              <a:ext cx="14" cy="38"/>
            </a:xfrm>
            <a:custGeom>
              <a:avLst/>
              <a:gdLst>
                <a:gd name="T0" fmla="*/ 26 w 27"/>
                <a:gd name="T1" fmla="*/ 0 h 75"/>
                <a:gd name="T2" fmla="*/ 10 w 27"/>
                <a:gd name="T3" fmla="*/ 16 h 75"/>
                <a:gd name="T4" fmla="*/ 0 w 27"/>
                <a:gd name="T5" fmla="*/ 36 h 75"/>
                <a:gd name="T6" fmla="*/ 1 w 27"/>
                <a:gd name="T7" fmla="*/ 58 h 75"/>
                <a:gd name="T8" fmla="*/ 16 w 27"/>
                <a:gd name="T9" fmla="*/ 75 h 75"/>
                <a:gd name="T10" fmla="*/ 19 w 27"/>
                <a:gd name="T11" fmla="*/ 73 h 75"/>
                <a:gd name="T12" fmla="*/ 24 w 27"/>
                <a:gd name="T13" fmla="*/ 70 h 75"/>
                <a:gd name="T14" fmla="*/ 26 w 27"/>
                <a:gd name="T15" fmla="*/ 65 h 75"/>
                <a:gd name="T16" fmla="*/ 24 w 27"/>
                <a:gd name="T17" fmla="*/ 62 h 75"/>
                <a:gd name="T18" fmla="*/ 18 w 27"/>
                <a:gd name="T19" fmla="*/ 56 h 75"/>
                <a:gd name="T20" fmla="*/ 13 w 27"/>
                <a:gd name="T21" fmla="*/ 50 h 75"/>
                <a:gd name="T22" fmla="*/ 9 w 27"/>
                <a:gd name="T23" fmla="*/ 42 h 75"/>
                <a:gd name="T24" fmla="*/ 7 w 27"/>
                <a:gd name="T25" fmla="*/ 35 h 75"/>
                <a:gd name="T26" fmla="*/ 9 w 27"/>
                <a:gd name="T27" fmla="*/ 27 h 75"/>
                <a:gd name="T28" fmla="*/ 13 w 27"/>
                <a:gd name="T29" fmla="*/ 18 h 75"/>
                <a:gd name="T30" fmla="*/ 19 w 27"/>
                <a:gd name="T31" fmla="*/ 12 h 75"/>
                <a:gd name="T32" fmla="*/ 26 w 27"/>
                <a:gd name="T33" fmla="*/ 6 h 75"/>
                <a:gd name="T34" fmla="*/ 27 w 27"/>
                <a:gd name="T35" fmla="*/ 4 h 75"/>
                <a:gd name="T36" fmla="*/ 27 w 27"/>
                <a:gd name="T37" fmla="*/ 1 h 75"/>
                <a:gd name="T38" fmla="*/ 27 w 27"/>
                <a:gd name="T39" fmla="*/ 0 h 75"/>
                <a:gd name="T40" fmla="*/ 26 w 27"/>
                <a:gd name="T41" fmla="*/ 0 h 75"/>
                <a:gd name="T42" fmla="*/ 26 w 27"/>
                <a:gd name="T43" fmla="*/ 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7"/>
                <a:gd name="T67" fmla="*/ 0 h 75"/>
                <a:gd name="T68" fmla="*/ 27 w 27"/>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7" h="75">
                  <a:moveTo>
                    <a:pt x="26" y="0"/>
                  </a:moveTo>
                  <a:lnTo>
                    <a:pt x="10" y="16"/>
                  </a:lnTo>
                  <a:lnTo>
                    <a:pt x="0" y="36"/>
                  </a:lnTo>
                  <a:lnTo>
                    <a:pt x="1" y="58"/>
                  </a:lnTo>
                  <a:lnTo>
                    <a:pt x="16" y="75"/>
                  </a:lnTo>
                  <a:lnTo>
                    <a:pt x="19" y="73"/>
                  </a:lnTo>
                  <a:lnTo>
                    <a:pt x="24" y="70"/>
                  </a:lnTo>
                  <a:lnTo>
                    <a:pt x="26" y="65"/>
                  </a:lnTo>
                  <a:lnTo>
                    <a:pt x="24" y="62"/>
                  </a:lnTo>
                  <a:lnTo>
                    <a:pt x="18" y="56"/>
                  </a:lnTo>
                  <a:lnTo>
                    <a:pt x="13" y="50"/>
                  </a:lnTo>
                  <a:lnTo>
                    <a:pt x="9" y="42"/>
                  </a:lnTo>
                  <a:lnTo>
                    <a:pt x="7" y="35"/>
                  </a:lnTo>
                  <a:lnTo>
                    <a:pt x="9" y="27"/>
                  </a:lnTo>
                  <a:lnTo>
                    <a:pt x="13" y="18"/>
                  </a:lnTo>
                  <a:lnTo>
                    <a:pt x="19" y="12"/>
                  </a:lnTo>
                  <a:lnTo>
                    <a:pt x="26" y="6"/>
                  </a:lnTo>
                  <a:lnTo>
                    <a:pt x="27" y="4"/>
                  </a:lnTo>
                  <a:lnTo>
                    <a:pt x="27" y="1"/>
                  </a:lnTo>
                  <a:lnTo>
                    <a:pt x="27" y="0"/>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7" name="Freeform 108"/>
            <p:cNvSpPr>
              <a:spLocks/>
            </p:cNvSpPr>
            <p:nvPr/>
          </p:nvSpPr>
          <p:spPr bwMode="auto">
            <a:xfrm>
              <a:off x="5359" y="3106"/>
              <a:ext cx="30" cy="41"/>
            </a:xfrm>
            <a:custGeom>
              <a:avLst/>
              <a:gdLst>
                <a:gd name="T0" fmla="*/ 31 w 62"/>
                <a:gd name="T1" fmla="*/ 17 h 81"/>
                <a:gd name="T2" fmla="*/ 34 w 62"/>
                <a:gd name="T3" fmla="*/ 25 h 81"/>
                <a:gd name="T4" fmla="*/ 34 w 62"/>
                <a:gd name="T5" fmla="*/ 31 h 81"/>
                <a:gd name="T6" fmla="*/ 33 w 62"/>
                <a:gd name="T7" fmla="*/ 38 h 81"/>
                <a:gd name="T8" fmla="*/ 28 w 62"/>
                <a:gd name="T9" fmla="*/ 46 h 81"/>
                <a:gd name="T10" fmla="*/ 23 w 62"/>
                <a:gd name="T11" fmla="*/ 51 h 81"/>
                <a:gd name="T12" fmla="*/ 17 w 62"/>
                <a:gd name="T13" fmla="*/ 54 h 81"/>
                <a:gd name="T14" fmla="*/ 11 w 62"/>
                <a:gd name="T15" fmla="*/ 58 h 81"/>
                <a:gd name="T16" fmla="*/ 5 w 62"/>
                <a:gd name="T17" fmla="*/ 63 h 81"/>
                <a:gd name="T18" fmla="*/ 2 w 62"/>
                <a:gd name="T19" fmla="*/ 69 h 81"/>
                <a:gd name="T20" fmla="*/ 0 w 62"/>
                <a:gd name="T21" fmla="*/ 75 h 81"/>
                <a:gd name="T22" fmla="*/ 0 w 62"/>
                <a:gd name="T23" fmla="*/ 80 h 81"/>
                <a:gd name="T24" fmla="*/ 8 w 62"/>
                <a:gd name="T25" fmla="*/ 81 h 81"/>
                <a:gd name="T26" fmla="*/ 14 w 62"/>
                <a:gd name="T27" fmla="*/ 80 h 81"/>
                <a:gd name="T28" fmla="*/ 22 w 62"/>
                <a:gd name="T29" fmla="*/ 78 h 81"/>
                <a:gd name="T30" fmla="*/ 28 w 62"/>
                <a:gd name="T31" fmla="*/ 75 h 81"/>
                <a:gd name="T32" fmla="*/ 34 w 62"/>
                <a:gd name="T33" fmla="*/ 71 h 81"/>
                <a:gd name="T34" fmla="*/ 40 w 62"/>
                <a:gd name="T35" fmla="*/ 68 h 81"/>
                <a:gd name="T36" fmla="*/ 45 w 62"/>
                <a:gd name="T37" fmla="*/ 63 h 81"/>
                <a:gd name="T38" fmla="*/ 49 w 62"/>
                <a:gd name="T39" fmla="*/ 57 h 81"/>
                <a:gd name="T40" fmla="*/ 54 w 62"/>
                <a:gd name="T41" fmla="*/ 52 h 81"/>
                <a:gd name="T42" fmla="*/ 60 w 62"/>
                <a:gd name="T43" fmla="*/ 38 h 81"/>
                <a:gd name="T44" fmla="*/ 62 w 62"/>
                <a:gd name="T45" fmla="*/ 26 h 81"/>
                <a:gd name="T46" fmla="*/ 59 w 62"/>
                <a:gd name="T47" fmla="*/ 12 h 81"/>
                <a:gd name="T48" fmla="*/ 51 w 62"/>
                <a:gd name="T49" fmla="*/ 2 h 81"/>
                <a:gd name="T50" fmla="*/ 45 w 62"/>
                <a:gd name="T51" fmla="*/ 0 h 81"/>
                <a:gd name="T52" fmla="*/ 37 w 62"/>
                <a:gd name="T53" fmla="*/ 3 h 81"/>
                <a:gd name="T54" fmla="*/ 33 w 62"/>
                <a:gd name="T55" fmla="*/ 9 h 81"/>
                <a:gd name="T56" fmla="*/ 31 w 62"/>
                <a:gd name="T57" fmla="*/ 17 h 81"/>
                <a:gd name="T58" fmla="*/ 31 w 62"/>
                <a:gd name="T59" fmla="*/ 17 h 8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
                <a:gd name="T91" fmla="*/ 0 h 81"/>
                <a:gd name="T92" fmla="*/ 62 w 62"/>
                <a:gd name="T93" fmla="*/ 81 h 8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 h="81">
                  <a:moveTo>
                    <a:pt x="31" y="17"/>
                  </a:moveTo>
                  <a:lnTo>
                    <a:pt x="34" y="25"/>
                  </a:lnTo>
                  <a:lnTo>
                    <a:pt x="34" y="31"/>
                  </a:lnTo>
                  <a:lnTo>
                    <a:pt x="33" y="38"/>
                  </a:lnTo>
                  <a:lnTo>
                    <a:pt x="28" y="46"/>
                  </a:lnTo>
                  <a:lnTo>
                    <a:pt x="23" y="51"/>
                  </a:lnTo>
                  <a:lnTo>
                    <a:pt x="17" y="54"/>
                  </a:lnTo>
                  <a:lnTo>
                    <a:pt x="11" y="58"/>
                  </a:lnTo>
                  <a:lnTo>
                    <a:pt x="5" y="63"/>
                  </a:lnTo>
                  <a:lnTo>
                    <a:pt x="2" y="69"/>
                  </a:lnTo>
                  <a:lnTo>
                    <a:pt x="0" y="75"/>
                  </a:lnTo>
                  <a:lnTo>
                    <a:pt x="0" y="80"/>
                  </a:lnTo>
                  <a:lnTo>
                    <a:pt x="8" y="81"/>
                  </a:lnTo>
                  <a:lnTo>
                    <a:pt x="14" y="80"/>
                  </a:lnTo>
                  <a:lnTo>
                    <a:pt x="22" y="78"/>
                  </a:lnTo>
                  <a:lnTo>
                    <a:pt x="28" y="75"/>
                  </a:lnTo>
                  <a:lnTo>
                    <a:pt x="34" y="71"/>
                  </a:lnTo>
                  <a:lnTo>
                    <a:pt x="40" y="68"/>
                  </a:lnTo>
                  <a:lnTo>
                    <a:pt x="45" y="63"/>
                  </a:lnTo>
                  <a:lnTo>
                    <a:pt x="49" y="57"/>
                  </a:lnTo>
                  <a:lnTo>
                    <a:pt x="54" y="52"/>
                  </a:lnTo>
                  <a:lnTo>
                    <a:pt x="60" y="38"/>
                  </a:lnTo>
                  <a:lnTo>
                    <a:pt x="62" y="26"/>
                  </a:lnTo>
                  <a:lnTo>
                    <a:pt x="59" y="12"/>
                  </a:lnTo>
                  <a:lnTo>
                    <a:pt x="51" y="2"/>
                  </a:lnTo>
                  <a:lnTo>
                    <a:pt x="45" y="0"/>
                  </a:lnTo>
                  <a:lnTo>
                    <a:pt x="37" y="3"/>
                  </a:lnTo>
                  <a:lnTo>
                    <a:pt x="33" y="9"/>
                  </a:lnTo>
                  <a:lnTo>
                    <a:pt x="31"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8" name="Freeform 109"/>
            <p:cNvSpPr>
              <a:spLocks/>
            </p:cNvSpPr>
            <p:nvPr/>
          </p:nvSpPr>
          <p:spPr bwMode="auto">
            <a:xfrm>
              <a:off x="5243" y="3074"/>
              <a:ext cx="29" cy="40"/>
            </a:xfrm>
            <a:custGeom>
              <a:avLst/>
              <a:gdLst>
                <a:gd name="T0" fmla="*/ 57 w 58"/>
                <a:gd name="T1" fmla="*/ 69 h 80"/>
                <a:gd name="T2" fmla="*/ 48 w 58"/>
                <a:gd name="T3" fmla="*/ 67 h 80"/>
                <a:gd name="T4" fmla="*/ 38 w 58"/>
                <a:gd name="T5" fmla="*/ 64 h 80"/>
                <a:gd name="T6" fmla="*/ 31 w 58"/>
                <a:gd name="T7" fmla="*/ 60 h 80"/>
                <a:gd name="T8" fmla="*/ 25 w 58"/>
                <a:gd name="T9" fmla="*/ 52 h 80"/>
                <a:gd name="T10" fmla="*/ 20 w 58"/>
                <a:gd name="T11" fmla="*/ 41 h 80"/>
                <a:gd name="T12" fmla="*/ 22 w 58"/>
                <a:gd name="T13" fmla="*/ 31 h 80"/>
                <a:gd name="T14" fmla="*/ 25 w 58"/>
                <a:gd name="T15" fmla="*/ 21 h 80"/>
                <a:gd name="T16" fmla="*/ 31 w 58"/>
                <a:gd name="T17" fmla="*/ 11 h 80"/>
                <a:gd name="T18" fmla="*/ 32 w 58"/>
                <a:gd name="T19" fmla="*/ 6 h 80"/>
                <a:gd name="T20" fmla="*/ 31 w 58"/>
                <a:gd name="T21" fmla="*/ 2 h 80"/>
                <a:gd name="T22" fmla="*/ 28 w 58"/>
                <a:gd name="T23" fmla="*/ 0 h 80"/>
                <a:gd name="T24" fmla="*/ 23 w 58"/>
                <a:gd name="T25" fmla="*/ 2 h 80"/>
                <a:gd name="T26" fmla="*/ 11 w 58"/>
                <a:gd name="T27" fmla="*/ 12 h 80"/>
                <a:gd name="T28" fmla="*/ 3 w 58"/>
                <a:gd name="T29" fmla="*/ 28 h 80"/>
                <a:gd name="T30" fmla="*/ 0 w 58"/>
                <a:gd name="T31" fmla="*/ 43 h 80"/>
                <a:gd name="T32" fmla="*/ 5 w 58"/>
                <a:gd name="T33" fmla="*/ 58 h 80"/>
                <a:gd name="T34" fmla="*/ 9 w 58"/>
                <a:gd name="T35" fmla="*/ 64 h 80"/>
                <a:gd name="T36" fmla="*/ 14 w 58"/>
                <a:gd name="T37" fmla="*/ 70 h 80"/>
                <a:gd name="T38" fmla="*/ 18 w 58"/>
                <a:gd name="T39" fmla="*/ 73 h 80"/>
                <a:gd name="T40" fmla="*/ 25 w 58"/>
                <a:gd name="T41" fmla="*/ 76 h 80"/>
                <a:gd name="T42" fmla="*/ 32 w 58"/>
                <a:gd name="T43" fmla="*/ 78 h 80"/>
                <a:gd name="T44" fmla="*/ 38 w 58"/>
                <a:gd name="T45" fmla="*/ 80 h 80"/>
                <a:gd name="T46" fmla="*/ 44 w 58"/>
                <a:gd name="T47" fmla="*/ 80 h 80"/>
                <a:gd name="T48" fmla="*/ 52 w 58"/>
                <a:gd name="T49" fmla="*/ 80 h 80"/>
                <a:gd name="T50" fmla="*/ 55 w 58"/>
                <a:gd name="T51" fmla="*/ 78 h 80"/>
                <a:gd name="T52" fmla="*/ 58 w 58"/>
                <a:gd name="T53" fmla="*/ 75 h 80"/>
                <a:gd name="T54" fmla="*/ 58 w 58"/>
                <a:gd name="T55" fmla="*/ 72 h 80"/>
                <a:gd name="T56" fmla="*/ 57 w 58"/>
                <a:gd name="T57" fmla="*/ 69 h 80"/>
                <a:gd name="T58" fmla="*/ 57 w 58"/>
                <a:gd name="T59" fmla="*/ 69 h 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8"/>
                <a:gd name="T91" fmla="*/ 0 h 80"/>
                <a:gd name="T92" fmla="*/ 58 w 58"/>
                <a:gd name="T93" fmla="*/ 80 h 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8" h="80">
                  <a:moveTo>
                    <a:pt x="57" y="69"/>
                  </a:moveTo>
                  <a:lnTo>
                    <a:pt x="48" y="67"/>
                  </a:lnTo>
                  <a:lnTo>
                    <a:pt x="38" y="64"/>
                  </a:lnTo>
                  <a:lnTo>
                    <a:pt x="31" y="60"/>
                  </a:lnTo>
                  <a:lnTo>
                    <a:pt x="25" y="52"/>
                  </a:lnTo>
                  <a:lnTo>
                    <a:pt x="20" y="41"/>
                  </a:lnTo>
                  <a:lnTo>
                    <a:pt x="22" y="31"/>
                  </a:lnTo>
                  <a:lnTo>
                    <a:pt x="25" y="21"/>
                  </a:lnTo>
                  <a:lnTo>
                    <a:pt x="31" y="11"/>
                  </a:lnTo>
                  <a:lnTo>
                    <a:pt x="32" y="6"/>
                  </a:lnTo>
                  <a:lnTo>
                    <a:pt x="31" y="2"/>
                  </a:lnTo>
                  <a:lnTo>
                    <a:pt x="28" y="0"/>
                  </a:lnTo>
                  <a:lnTo>
                    <a:pt x="23" y="2"/>
                  </a:lnTo>
                  <a:lnTo>
                    <a:pt x="11" y="12"/>
                  </a:lnTo>
                  <a:lnTo>
                    <a:pt x="3" y="28"/>
                  </a:lnTo>
                  <a:lnTo>
                    <a:pt x="0" y="43"/>
                  </a:lnTo>
                  <a:lnTo>
                    <a:pt x="5" y="58"/>
                  </a:lnTo>
                  <a:lnTo>
                    <a:pt x="9" y="64"/>
                  </a:lnTo>
                  <a:lnTo>
                    <a:pt x="14" y="70"/>
                  </a:lnTo>
                  <a:lnTo>
                    <a:pt x="18" y="73"/>
                  </a:lnTo>
                  <a:lnTo>
                    <a:pt x="25" y="76"/>
                  </a:lnTo>
                  <a:lnTo>
                    <a:pt x="32" y="78"/>
                  </a:lnTo>
                  <a:lnTo>
                    <a:pt x="38" y="80"/>
                  </a:lnTo>
                  <a:lnTo>
                    <a:pt x="44" y="80"/>
                  </a:lnTo>
                  <a:lnTo>
                    <a:pt x="52" y="80"/>
                  </a:lnTo>
                  <a:lnTo>
                    <a:pt x="55" y="78"/>
                  </a:lnTo>
                  <a:lnTo>
                    <a:pt x="58" y="75"/>
                  </a:lnTo>
                  <a:lnTo>
                    <a:pt x="58" y="72"/>
                  </a:lnTo>
                  <a:lnTo>
                    <a:pt x="57"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09" name="Freeform 110"/>
            <p:cNvSpPr>
              <a:spLocks/>
            </p:cNvSpPr>
            <p:nvPr/>
          </p:nvSpPr>
          <p:spPr bwMode="auto">
            <a:xfrm>
              <a:off x="5248" y="3377"/>
              <a:ext cx="28" cy="40"/>
            </a:xfrm>
            <a:custGeom>
              <a:avLst/>
              <a:gdLst>
                <a:gd name="T0" fmla="*/ 55 w 56"/>
                <a:gd name="T1" fmla="*/ 71 h 79"/>
                <a:gd name="T2" fmla="*/ 43 w 56"/>
                <a:gd name="T3" fmla="*/ 68 h 79"/>
                <a:gd name="T4" fmla="*/ 33 w 56"/>
                <a:gd name="T5" fmla="*/ 64 h 79"/>
                <a:gd name="T6" fmla="*/ 24 w 56"/>
                <a:gd name="T7" fmla="*/ 56 h 79"/>
                <a:gd name="T8" fmla="*/ 18 w 56"/>
                <a:gd name="T9" fmla="*/ 48 h 79"/>
                <a:gd name="T10" fmla="*/ 15 w 56"/>
                <a:gd name="T11" fmla="*/ 38 h 79"/>
                <a:gd name="T12" fmla="*/ 12 w 56"/>
                <a:gd name="T13" fmla="*/ 27 h 79"/>
                <a:gd name="T14" fmla="*/ 12 w 56"/>
                <a:gd name="T15" fmla="*/ 15 h 79"/>
                <a:gd name="T16" fmla="*/ 14 w 56"/>
                <a:gd name="T17" fmla="*/ 3 h 79"/>
                <a:gd name="T18" fmla="*/ 12 w 56"/>
                <a:gd name="T19" fmla="*/ 0 h 79"/>
                <a:gd name="T20" fmla="*/ 9 w 56"/>
                <a:gd name="T21" fmla="*/ 0 h 79"/>
                <a:gd name="T22" fmla="*/ 6 w 56"/>
                <a:gd name="T23" fmla="*/ 3 h 79"/>
                <a:gd name="T24" fmla="*/ 4 w 56"/>
                <a:gd name="T25" fmla="*/ 6 h 79"/>
                <a:gd name="T26" fmla="*/ 1 w 56"/>
                <a:gd name="T27" fmla="*/ 19 h 79"/>
                <a:gd name="T28" fmla="*/ 0 w 56"/>
                <a:gd name="T29" fmla="*/ 33 h 79"/>
                <a:gd name="T30" fmla="*/ 0 w 56"/>
                <a:gd name="T31" fmla="*/ 47 h 79"/>
                <a:gd name="T32" fmla="*/ 4 w 56"/>
                <a:gd name="T33" fmla="*/ 59 h 79"/>
                <a:gd name="T34" fmla="*/ 9 w 56"/>
                <a:gd name="T35" fmla="*/ 65 h 79"/>
                <a:gd name="T36" fmla="*/ 14 w 56"/>
                <a:gd name="T37" fmla="*/ 70 h 79"/>
                <a:gd name="T38" fmla="*/ 20 w 56"/>
                <a:gd name="T39" fmla="*/ 73 h 79"/>
                <a:gd name="T40" fmla="*/ 26 w 56"/>
                <a:gd name="T41" fmla="*/ 76 h 79"/>
                <a:gd name="T42" fmla="*/ 32 w 56"/>
                <a:gd name="T43" fmla="*/ 78 h 79"/>
                <a:gd name="T44" fmla="*/ 38 w 56"/>
                <a:gd name="T45" fmla="*/ 79 h 79"/>
                <a:gd name="T46" fmla="*/ 46 w 56"/>
                <a:gd name="T47" fmla="*/ 79 h 79"/>
                <a:gd name="T48" fmla="*/ 52 w 56"/>
                <a:gd name="T49" fmla="*/ 79 h 79"/>
                <a:gd name="T50" fmla="*/ 55 w 56"/>
                <a:gd name="T51" fmla="*/ 78 h 79"/>
                <a:gd name="T52" fmla="*/ 56 w 56"/>
                <a:gd name="T53" fmla="*/ 74 h 79"/>
                <a:gd name="T54" fmla="*/ 56 w 56"/>
                <a:gd name="T55" fmla="*/ 73 h 79"/>
                <a:gd name="T56" fmla="*/ 55 w 56"/>
                <a:gd name="T57" fmla="*/ 71 h 79"/>
                <a:gd name="T58" fmla="*/ 55 w 56"/>
                <a:gd name="T59" fmla="*/ 71 h 7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6"/>
                <a:gd name="T91" fmla="*/ 0 h 79"/>
                <a:gd name="T92" fmla="*/ 56 w 56"/>
                <a:gd name="T93" fmla="*/ 79 h 7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6" h="79">
                  <a:moveTo>
                    <a:pt x="55" y="71"/>
                  </a:moveTo>
                  <a:lnTo>
                    <a:pt x="43" y="68"/>
                  </a:lnTo>
                  <a:lnTo>
                    <a:pt x="33" y="64"/>
                  </a:lnTo>
                  <a:lnTo>
                    <a:pt x="24" y="56"/>
                  </a:lnTo>
                  <a:lnTo>
                    <a:pt x="18" y="48"/>
                  </a:lnTo>
                  <a:lnTo>
                    <a:pt x="15" y="38"/>
                  </a:lnTo>
                  <a:lnTo>
                    <a:pt x="12" y="27"/>
                  </a:lnTo>
                  <a:lnTo>
                    <a:pt x="12" y="15"/>
                  </a:lnTo>
                  <a:lnTo>
                    <a:pt x="14" y="3"/>
                  </a:lnTo>
                  <a:lnTo>
                    <a:pt x="12" y="0"/>
                  </a:lnTo>
                  <a:lnTo>
                    <a:pt x="9" y="0"/>
                  </a:lnTo>
                  <a:lnTo>
                    <a:pt x="6" y="3"/>
                  </a:lnTo>
                  <a:lnTo>
                    <a:pt x="4" y="6"/>
                  </a:lnTo>
                  <a:lnTo>
                    <a:pt x="1" y="19"/>
                  </a:lnTo>
                  <a:lnTo>
                    <a:pt x="0" y="33"/>
                  </a:lnTo>
                  <a:lnTo>
                    <a:pt x="0" y="47"/>
                  </a:lnTo>
                  <a:lnTo>
                    <a:pt x="4" y="59"/>
                  </a:lnTo>
                  <a:lnTo>
                    <a:pt x="9" y="65"/>
                  </a:lnTo>
                  <a:lnTo>
                    <a:pt x="14" y="70"/>
                  </a:lnTo>
                  <a:lnTo>
                    <a:pt x="20" y="73"/>
                  </a:lnTo>
                  <a:lnTo>
                    <a:pt x="26" y="76"/>
                  </a:lnTo>
                  <a:lnTo>
                    <a:pt x="32" y="78"/>
                  </a:lnTo>
                  <a:lnTo>
                    <a:pt x="38" y="79"/>
                  </a:lnTo>
                  <a:lnTo>
                    <a:pt x="46" y="79"/>
                  </a:lnTo>
                  <a:lnTo>
                    <a:pt x="52" y="79"/>
                  </a:lnTo>
                  <a:lnTo>
                    <a:pt x="55" y="78"/>
                  </a:lnTo>
                  <a:lnTo>
                    <a:pt x="56" y="74"/>
                  </a:lnTo>
                  <a:lnTo>
                    <a:pt x="56" y="73"/>
                  </a:lnTo>
                  <a:lnTo>
                    <a:pt x="55" y="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0" name="Freeform 111"/>
            <p:cNvSpPr>
              <a:spLocks/>
            </p:cNvSpPr>
            <p:nvPr/>
          </p:nvSpPr>
          <p:spPr bwMode="auto">
            <a:xfrm>
              <a:off x="5236" y="3459"/>
              <a:ext cx="39" cy="28"/>
            </a:xfrm>
            <a:custGeom>
              <a:avLst/>
              <a:gdLst>
                <a:gd name="T0" fmla="*/ 73 w 76"/>
                <a:gd name="T1" fmla="*/ 40 h 57"/>
                <a:gd name="T2" fmla="*/ 63 w 76"/>
                <a:gd name="T3" fmla="*/ 40 h 57"/>
                <a:gd name="T4" fmla="*/ 50 w 76"/>
                <a:gd name="T5" fmla="*/ 41 h 57"/>
                <a:gd name="T6" fmla="*/ 38 w 76"/>
                <a:gd name="T7" fmla="*/ 40 h 57"/>
                <a:gd name="T8" fmla="*/ 29 w 76"/>
                <a:gd name="T9" fmla="*/ 34 h 57"/>
                <a:gd name="T10" fmla="*/ 24 w 76"/>
                <a:gd name="T11" fmla="*/ 26 h 57"/>
                <a:gd name="T12" fmla="*/ 20 w 76"/>
                <a:gd name="T13" fmla="*/ 19 h 57"/>
                <a:gd name="T14" fmla="*/ 17 w 76"/>
                <a:gd name="T15" fmla="*/ 9 h 57"/>
                <a:gd name="T16" fmla="*/ 12 w 76"/>
                <a:gd name="T17" fmla="*/ 2 h 57"/>
                <a:gd name="T18" fmla="*/ 9 w 76"/>
                <a:gd name="T19" fmla="*/ 0 h 57"/>
                <a:gd name="T20" fmla="*/ 4 w 76"/>
                <a:gd name="T21" fmla="*/ 2 h 57"/>
                <a:gd name="T22" fmla="*/ 1 w 76"/>
                <a:gd name="T23" fmla="*/ 5 h 57"/>
                <a:gd name="T24" fmla="*/ 0 w 76"/>
                <a:gd name="T25" fmla="*/ 9 h 57"/>
                <a:gd name="T26" fmla="*/ 3 w 76"/>
                <a:gd name="T27" fmla="*/ 22 h 57"/>
                <a:gd name="T28" fmla="*/ 6 w 76"/>
                <a:gd name="T29" fmla="*/ 32 h 57"/>
                <a:gd name="T30" fmla="*/ 11 w 76"/>
                <a:gd name="T31" fmla="*/ 41 h 57"/>
                <a:gd name="T32" fmla="*/ 18 w 76"/>
                <a:gd name="T33" fmla="*/ 51 h 57"/>
                <a:gd name="T34" fmla="*/ 23 w 76"/>
                <a:gd name="T35" fmla="*/ 54 h 57"/>
                <a:gd name="T36" fmla="*/ 27 w 76"/>
                <a:gd name="T37" fmla="*/ 57 h 57"/>
                <a:gd name="T38" fmla="*/ 35 w 76"/>
                <a:gd name="T39" fmla="*/ 57 h 57"/>
                <a:gd name="T40" fmla="*/ 41 w 76"/>
                <a:gd name="T41" fmla="*/ 57 h 57"/>
                <a:gd name="T42" fmla="*/ 49 w 76"/>
                <a:gd name="T43" fmla="*/ 55 h 57"/>
                <a:gd name="T44" fmla="*/ 56 w 76"/>
                <a:gd name="T45" fmla="*/ 54 h 57"/>
                <a:gd name="T46" fmla="*/ 63 w 76"/>
                <a:gd name="T47" fmla="*/ 54 h 57"/>
                <a:gd name="T48" fmla="*/ 69 w 76"/>
                <a:gd name="T49" fmla="*/ 52 h 57"/>
                <a:gd name="T50" fmla="*/ 72 w 76"/>
                <a:gd name="T51" fmla="*/ 51 h 57"/>
                <a:gd name="T52" fmla="*/ 76 w 76"/>
                <a:gd name="T53" fmla="*/ 46 h 57"/>
                <a:gd name="T54" fmla="*/ 76 w 76"/>
                <a:gd name="T55" fmla="*/ 41 h 57"/>
                <a:gd name="T56" fmla="*/ 73 w 76"/>
                <a:gd name="T57" fmla="*/ 40 h 57"/>
                <a:gd name="T58" fmla="*/ 73 w 76"/>
                <a:gd name="T59" fmla="*/ 40 h 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76"/>
                <a:gd name="T91" fmla="*/ 0 h 57"/>
                <a:gd name="T92" fmla="*/ 76 w 76"/>
                <a:gd name="T93" fmla="*/ 57 h 5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76" h="57">
                  <a:moveTo>
                    <a:pt x="73" y="40"/>
                  </a:moveTo>
                  <a:lnTo>
                    <a:pt x="63" y="40"/>
                  </a:lnTo>
                  <a:lnTo>
                    <a:pt x="50" y="41"/>
                  </a:lnTo>
                  <a:lnTo>
                    <a:pt x="38" y="40"/>
                  </a:lnTo>
                  <a:lnTo>
                    <a:pt x="29" y="34"/>
                  </a:lnTo>
                  <a:lnTo>
                    <a:pt x="24" y="26"/>
                  </a:lnTo>
                  <a:lnTo>
                    <a:pt x="20" y="19"/>
                  </a:lnTo>
                  <a:lnTo>
                    <a:pt x="17" y="9"/>
                  </a:lnTo>
                  <a:lnTo>
                    <a:pt x="12" y="2"/>
                  </a:lnTo>
                  <a:lnTo>
                    <a:pt x="9" y="0"/>
                  </a:lnTo>
                  <a:lnTo>
                    <a:pt x="4" y="2"/>
                  </a:lnTo>
                  <a:lnTo>
                    <a:pt x="1" y="5"/>
                  </a:lnTo>
                  <a:lnTo>
                    <a:pt x="0" y="9"/>
                  </a:lnTo>
                  <a:lnTo>
                    <a:pt x="3" y="22"/>
                  </a:lnTo>
                  <a:lnTo>
                    <a:pt x="6" y="32"/>
                  </a:lnTo>
                  <a:lnTo>
                    <a:pt x="11" y="41"/>
                  </a:lnTo>
                  <a:lnTo>
                    <a:pt x="18" y="51"/>
                  </a:lnTo>
                  <a:lnTo>
                    <a:pt x="23" y="54"/>
                  </a:lnTo>
                  <a:lnTo>
                    <a:pt x="27" y="57"/>
                  </a:lnTo>
                  <a:lnTo>
                    <a:pt x="35" y="57"/>
                  </a:lnTo>
                  <a:lnTo>
                    <a:pt x="41" y="57"/>
                  </a:lnTo>
                  <a:lnTo>
                    <a:pt x="49" y="55"/>
                  </a:lnTo>
                  <a:lnTo>
                    <a:pt x="56" y="54"/>
                  </a:lnTo>
                  <a:lnTo>
                    <a:pt x="63" y="54"/>
                  </a:lnTo>
                  <a:lnTo>
                    <a:pt x="69" y="52"/>
                  </a:lnTo>
                  <a:lnTo>
                    <a:pt x="72" y="51"/>
                  </a:lnTo>
                  <a:lnTo>
                    <a:pt x="76" y="46"/>
                  </a:lnTo>
                  <a:lnTo>
                    <a:pt x="76" y="41"/>
                  </a:lnTo>
                  <a:lnTo>
                    <a:pt x="73"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1" name="Freeform 112"/>
            <p:cNvSpPr>
              <a:spLocks/>
            </p:cNvSpPr>
            <p:nvPr/>
          </p:nvSpPr>
          <p:spPr bwMode="auto">
            <a:xfrm>
              <a:off x="5247" y="3530"/>
              <a:ext cx="20" cy="37"/>
            </a:xfrm>
            <a:custGeom>
              <a:avLst/>
              <a:gdLst>
                <a:gd name="T0" fmla="*/ 17 w 40"/>
                <a:gd name="T1" fmla="*/ 2 h 75"/>
                <a:gd name="T2" fmla="*/ 5 w 40"/>
                <a:gd name="T3" fmla="*/ 20 h 75"/>
                <a:gd name="T4" fmla="*/ 0 w 40"/>
                <a:gd name="T5" fmla="*/ 40 h 75"/>
                <a:gd name="T6" fmla="*/ 6 w 40"/>
                <a:gd name="T7" fmla="*/ 62 h 75"/>
                <a:gd name="T8" fmla="*/ 22 w 40"/>
                <a:gd name="T9" fmla="*/ 75 h 75"/>
                <a:gd name="T10" fmla="*/ 28 w 40"/>
                <a:gd name="T11" fmla="*/ 75 h 75"/>
                <a:gd name="T12" fmla="*/ 35 w 40"/>
                <a:gd name="T13" fmla="*/ 74 h 75"/>
                <a:gd name="T14" fmla="*/ 40 w 40"/>
                <a:gd name="T15" fmla="*/ 69 h 75"/>
                <a:gd name="T16" fmla="*/ 40 w 40"/>
                <a:gd name="T17" fmla="*/ 63 h 75"/>
                <a:gd name="T18" fmla="*/ 31 w 40"/>
                <a:gd name="T19" fmla="*/ 49 h 75"/>
                <a:gd name="T20" fmla="*/ 22 w 40"/>
                <a:gd name="T21" fmla="*/ 36 h 75"/>
                <a:gd name="T22" fmla="*/ 19 w 40"/>
                <a:gd name="T23" fmla="*/ 20 h 75"/>
                <a:gd name="T24" fmla="*/ 25 w 40"/>
                <a:gd name="T25" fmla="*/ 5 h 75"/>
                <a:gd name="T26" fmla="*/ 25 w 40"/>
                <a:gd name="T27" fmla="*/ 2 h 75"/>
                <a:gd name="T28" fmla="*/ 23 w 40"/>
                <a:gd name="T29" fmla="*/ 0 h 75"/>
                <a:gd name="T30" fmla="*/ 20 w 40"/>
                <a:gd name="T31" fmla="*/ 0 h 75"/>
                <a:gd name="T32" fmla="*/ 17 w 40"/>
                <a:gd name="T33" fmla="*/ 2 h 75"/>
                <a:gd name="T34" fmla="*/ 17 w 40"/>
                <a:gd name="T35" fmla="*/ 2 h 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0"/>
                <a:gd name="T55" fmla="*/ 0 h 75"/>
                <a:gd name="T56" fmla="*/ 40 w 40"/>
                <a:gd name="T57" fmla="*/ 75 h 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0" h="75">
                  <a:moveTo>
                    <a:pt x="17" y="2"/>
                  </a:moveTo>
                  <a:lnTo>
                    <a:pt x="5" y="20"/>
                  </a:lnTo>
                  <a:lnTo>
                    <a:pt x="0" y="40"/>
                  </a:lnTo>
                  <a:lnTo>
                    <a:pt x="6" y="62"/>
                  </a:lnTo>
                  <a:lnTo>
                    <a:pt x="22" y="75"/>
                  </a:lnTo>
                  <a:lnTo>
                    <a:pt x="28" y="75"/>
                  </a:lnTo>
                  <a:lnTo>
                    <a:pt x="35" y="74"/>
                  </a:lnTo>
                  <a:lnTo>
                    <a:pt x="40" y="69"/>
                  </a:lnTo>
                  <a:lnTo>
                    <a:pt x="40" y="63"/>
                  </a:lnTo>
                  <a:lnTo>
                    <a:pt x="31" y="49"/>
                  </a:lnTo>
                  <a:lnTo>
                    <a:pt x="22" y="36"/>
                  </a:lnTo>
                  <a:lnTo>
                    <a:pt x="19" y="20"/>
                  </a:lnTo>
                  <a:lnTo>
                    <a:pt x="25" y="5"/>
                  </a:lnTo>
                  <a:lnTo>
                    <a:pt x="25" y="2"/>
                  </a:lnTo>
                  <a:lnTo>
                    <a:pt x="23" y="0"/>
                  </a:lnTo>
                  <a:lnTo>
                    <a:pt x="20" y="0"/>
                  </a:lnTo>
                  <a:lnTo>
                    <a:pt x="17"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2" name="Freeform 113"/>
            <p:cNvSpPr>
              <a:spLocks/>
            </p:cNvSpPr>
            <p:nvPr/>
          </p:nvSpPr>
          <p:spPr bwMode="auto">
            <a:xfrm>
              <a:off x="5250" y="3606"/>
              <a:ext cx="22" cy="57"/>
            </a:xfrm>
            <a:custGeom>
              <a:avLst/>
              <a:gdLst>
                <a:gd name="T0" fmla="*/ 19 w 43"/>
                <a:gd name="T1" fmla="*/ 13 h 115"/>
                <a:gd name="T2" fmla="*/ 8 w 43"/>
                <a:gd name="T3" fmla="*/ 37 h 115"/>
                <a:gd name="T4" fmla="*/ 0 w 43"/>
                <a:gd name="T5" fmla="*/ 65 h 115"/>
                <a:gd name="T6" fmla="*/ 0 w 43"/>
                <a:gd name="T7" fmla="*/ 90 h 115"/>
                <a:gd name="T8" fmla="*/ 14 w 43"/>
                <a:gd name="T9" fmla="*/ 113 h 115"/>
                <a:gd name="T10" fmla="*/ 22 w 43"/>
                <a:gd name="T11" fmla="*/ 115 h 115"/>
                <a:gd name="T12" fmla="*/ 28 w 43"/>
                <a:gd name="T13" fmla="*/ 110 h 115"/>
                <a:gd name="T14" fmla="*/ 34 w 43"/>
                <a:gd name="T15" fmla="*/ 103 h 115"/>
                <a:gd name="T16" fmla="*/ 37 w 43"/>
                <a:gd name="T17" fmla="*/ 95 h 115"/>
                <a:gd name="T18" fmla="*/ 37 w 43"/>
                <a:gd name="T19" fmla="*/ 84 h 115"/>
                <a:gd name="T20" fmla="*/ 37 w 43"/>
                <a:gd name="T21" fmla="*/ 74 h 115"/>
                <a:gd name="T22" fmla="*/ 37 w 43"/>
                <a:gd name="T23" fmla="*/ 65 h 115"/>
                <a:gd name="T24" fmla="*/ 36 w 43"/>
                <a:gd name="T25" fmla="*/ 54 h 115"/>
                <a:gd name="T26" fmla="*/ 36 w 43"/>
                <a:gd name="T27" fmla="*/ 43 h 115"/>
                <a:gd name="T28" fmla="*/ 37 w 43"/>
                <a:gd name="T29" fmla="*/ 34 h 115"/>
                <a:gd name="T30" fmla="*/ 39 w 43"/>
                <a:gd name="T31" fmla="*/ 25 h 115"/>
                <a:gd name="T32" fmla="*/ 42 w 43"/>
                <a:gd name="T33" fmla="*/ 14 h 115"/>
                <a:gd name="T34" fmla="*/ 43 w 43"/>
                <a:gd name="T35" fmla="*/ 9 h 115"/>
                <a:gd name="T36" fmla="*/ 42 w 43"/>
                <a:gd name="T37" fmla="*/ 6 h 115"/>
                <a:gd name="T38" fmla="*/ 40 w 43"/>
                <a:gd name="T39" fmla="*/ 2 h 115"/>
                <a:gd name="T40" fmla="*/ 37 w 43"/>
                <a:gd name="T41" fmla="*/ 0 h 115"/>
                <a:gd name="T42" fmla="*/ 31 w 43"/>
                <a:gd name="T43" fmla="*/ 0 h 115"/>
                <a:gd name="T44" fmla="*/ 26 w 43"/>
                <a:gd name="T45" fmla="*/ 3 h 115"/>
                <a:gd name="T46" fmla="*/ 22 w 43"/>
                <a:gd name="T47" fmla="*/ 8 h 115"/>
                <a:gd name="T48" fmla="*/ 19 w 43"/>
                <a:gd name="T49" fmla="*/ 13 h 115"/>
                <a:gd name="T50" fmla="*/ 19 w 43"/>
                <a:gd name="T51" fmla="*/ 13 h 11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3"/>
                <a:gd name="T79" fmla="*/ 0 h 115"/>
                <a:gd name="T80" fmla="*/ 43 w 43"/>
                <a:gd name="T81" fmla="*/ 115 h 11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3" h="115">
                  <a:moveTo>
                    <a:pt x="19" y="13"/>
                  </a:moveTo>
                  <a:lnTo>
                    <a:pt x="8" y="37"/>
                  </a:lnTo>
                  <a:lnTo>
                    <a:pt x="0" y="65"/>
                  </a:lnTo>
                  <a:lnTo>
                    <a:pt x="0" y="90"/>
                  </a:lnTo>
                  <a:lnTo>
                    <a:pt x="14" y="113"/>
                  </a:lnTo>
                  <a:lnTo>
                    <a:pt x="22" y="115"/>
                  </a:lnTo>
                  <a:lnTo>
                    <a:pt x="28" y="110"/>
                  </a:lnTo>
                  <a:lnTo>
                    <a:pt x="34" y="103"/>
                  </a:lnTo>
                  <a:lnTo>
                    <a:pt x="37" y="95"/>
                  </a:lnTo>
                  <a:lnTo>
                    <a:pt x="37" y="84"/>
                  </a:lnTo>
                  <a:lnTo>
                    <a:pt x="37" y="74"/>
                  </a:lnTo>
                  <a:lnTo>
                    <a:pt x="37" y="65"/>
                  </a:lnTo>
                  <a:lnTo>
                    <a:pt x="36" y="54"/>
                  </a:lnTo>
                  <a:lnTo>
                    <a:pt x="36" y="43"/>
                  </a:lnTo>
                  <a:lnTo>
                    <a:pt x="37" y="34"/>
                  </a:lnTo>
                  <a:lnTo>
                    <a:pt x="39" y="25"/>
                  </a:lnTo>
                  <a:lnTo>
                    <a:pt x="42" y="14"/>
                  </a:lnTo>
                  <a:lnTo>
                    <a:pt x="43" y="9"/>
                  </a:lnTo>
                  <a:lnTo>
                    <a:pt x="42" y="6"/>
                  </a:lnTo>
                  <a:lnTo>
                    <a:pt x="40" y="2"/>
                  </a:lnTo>
                  <a:lnTo>
                    <a:pt x="37" y="0"/>
                  </a:lnTo>
                  <a:lnTo>
                    <a:pt x="31" y="0"/>
                  </a:lnTo>
                  <a:lnTo>
                    <a:pt x="26" y="3"/>
                  </a:lnTo>
                  <a:lnTo>
                    <a:pt x="22" y="8"/>
                  </a:lnTo>
                  <a:lnTo>
                    <a:pt x="19"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3" name="Freeform 114"/>
            <p:cNvSpPr>
              <a:spLocks/>
            </p:cNvSpPr>
            <p:nvPr/>
          </p:nvSpPr>
          <p:spPr bwMode="auto">
            <a:xfrm>
              <a:off x="5243" y="3696"/>
              <a:ext cx="17" cy="53"/>
            </a:xfrm>
            <a:custGeom>
              <a:avLst/>
              <a:gdLst>
                <a:gd name="T0" fmla="*/ 23 w 33"/>
                <a:gd name="T1" fmla="*/ 3 h 105"/>
                <a:gd name="T2" fmla="*/ 16 w 33"/>
                <a:gd name="T3" fmla="*/ 13 h 105"/>
                <a:gd name="T4" fmla="*/ 10 w 33"/>
                <a:gd name="T5" fmla="*/ 24 h 105"/>
                <a:gd name="T6" fmla="*/ 6 w 33"/>
                <a:gd name="T7" fmla="*/ 35 h 105"/>
                <a:gd name="T8" fmla="*/ 1 w 33"/>
                <a:gd name="T9" fmla="*/ 46 h 105"/>
                <a:gd name="T10" fmla="*/ 0 w 33"/>
                <a:gd name="T11" fmla="*/ 59 h 105"/>
                <a:gd name="T12" fmla="*/ 0 w 33"/>
                <a:gd name="T13" fmla="*/ 73 h 105"/>
                <a:gd name="T14" fmla="*/ 1 w 33"/>
                <a:gd name="T15" fmla="*/ 88 h 105"/>
                <a:gd name="T16" fmla="*/ 4 w 33"/>
                <a:gd name="T17" fmla="*/ 102 h 105"/>
                <a:gd name="T18" fmla="*/ 7 w 33"/>
                <a:gd name="T19" fmla="*/ 105 h 105"/>
                <a:gd name="T20" fmla="*/ 13 w 33"/>
                <a:gd name="T21" fmla="*/ 105 h 105"/>
                <a:gd name="T22" fmla="*/ 18 w 33"/>
                <a:gd name="T23" fmla="*/ 101 h 105"/>
                <a:gd name="T24" fmla="*/ 21 w 33"/>
                <a:gd name="T25" fmla="*/ 95 h 105"/>
                <a:gd name="T26" fmla="*/ 20 w 33"/>
                <a:gd name="T27" fmla="*/ 72 h 105"/>
                <a:gd name="T28" fmla="*/ 21 w 33"/>
                <a:gd name="T29" fmla="*/ 49 h 105"/>
                <a:gd name="T30" fmla="*/ 24 w 33"/>
                <a:gd name="T31" fmla="*/ 26 h 105"/>
                <a:gd name="T32" fmla="*/ 32 w 33"/>
                <a:gd name="T33" fmla="*/ 4 h 105"/>
                <a:gd name="T34" fmla="*/ 33 w 33"/>
                <a:gd name="T35" fmla="*/ 0 h 105"/>
                <a:gd name="T36" fmla="*/ 30 w 33"/>
                <a:gd name="T37" fmla="*/ 0 h 105"/>
                <a:gd name="T38" fmla="*/ 26 w 33"/>
                <a:gd name="T39" fmla="*/ 1 h 105"/>
                <a:gd name="T40" fmla="*/ 23 w 33"/>
                <a:gd name="T41" fmla="*/ 3 h 105"/>
                <a:gd name="T42" fmla="*/ 23 w 33"/>
                <a:gd name="T43" fmla="*/ 3 h 1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3"/>
                <a:gd name="T67" fmla="*/ 0 h 105"/>
                <a:gd name="T68" fmla="*/ 33 w 33"/>
                <a:gd name="T69" fmla="*/ 105 h 1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3" h="105">
                  <a:moveTo>
                    <a:pt x="23" y="3"/>
                  </a:moveTo>
                  <a:lnTo>
                    <a:pt x="16" y="13"/>
                  </a:lnTo>
                  <a:lnTo>
                    <a:pt x="10" y="24"/>
                  </a:lnTo>
                  <a:lnTo>
                    <a:pt x="6" y="35"/>
                  </a:lnTo>
                  <a:lnTo>
                    <a:pt x="1" y="46"/>
                  </a:lnTo>
                  <a:lnTo>
                    <a:pt x="0" y="59"/>
                  </a:lnTo>
                  <a:lnTo>
                    <a:pt x="0" y="73"/>
                  </a:lnTo>
                  <a:lnTo>
                    <a:pt x="1" y="88"/>
                  </a:lnTo>
                  <a:lnTo>
                    <a:pt x="4" y="102"/>
                  </a:lnTo>
                  <a:lnTo>
                    <a:pt x="7" y="105"/>
                  </a:lnTo>
                  <a:lnTo>
                    <a:pt x="13" y="105"/>
                  </a:lnTo>
                  <a:lnTo>
                    <a:pt x="18" y="101"/>
                  </a:lnTo>
                  <a:lnTo>
                    <a:pt x="21" y="95"/>
                  </a:lnTo>
                  <a:lnTo>
                    <a:pt x="20" y="72"/>
                  </a:lnTo>
                  <a:lnTo>
                    <a:pt x="21" y="49"/>
                  </a:lnTo>
                  <a:lnTo>
                    <a:pt x="24" y="26"/>
                  </a:lnTo>
                  <a:lnTo>
                    <a:pt x="32" y="4"/>
                  </a:lnTo>
                  <a:lnTo>
                    <a:pt x="33" y="0"/>
                  </a:lnTo>
                  <a:lnTo>
                    <a:pt x="30" y="0"/>
                  </a:lnTo>
                  <a:lnTo>
                    <a:pt x="26" y="1"/>
                  </a:lnTo>
                  <a:lnTo>
                    <a:pt x="23"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4" name="Freeform 115"/>
            <p:cNvSpPr>
              <a:spLocks/>
            </p:cNvSpPr>
            <p:nvPr/>
          </p:nvSpPr>
          <p:spPr bwMode="auto">
            <a:xfrm>
              <a:off x="5245" y="3790"/>
              <a:ext cx="24" cy="46"/>
            </a:xfrm>
            <a:custGeom>
              <a:avLst/>
              <a:gdLst>
                <a:gd name="T0" fmla="*/ 6 w 49"/>
                <a:gd name="T1" fmla="*/ 9 h 94"/>
                <a:gd name="T2" fmla="*/ 1 w 49"/>
                <a:gd name="T3" fmla="*/ 34 h 94"/>
                <a:gd name="T4" fmla="*/ 0 w 49"/>
                <a:gd name="T5" fmla="*/ 58 h 94"/>
                <a:gd name="T6" fmla="*/ 6 w 49"/>
                <a:gd name="T7" fmla="*/ 80 h 94"/>
                <a:gd name="T8" fmla="*/ 26 w 49"/>
                <a:gd name="T9" fmla="*/ 94 h 94"/>
                <a:gd name="T10" fmla="*/ 33 w 49"/>
                <a:gd name="T11" fmla="*/ 94 h 94"/>
                <a:gd name="T12" fmla="*/ 43 w 49"/>
                <a:gd name="T13" fmla="*/ 89 h 94"/>
                <a:gd name="T14" fmla="*/ 49 w 49"/>
                <a:gd name="T15" fmla="*/ 83 h 94"/>
                <a:gd name="T16" fmla="*/ 49 w 49"/>
                <a:gd name="T17" fmla="*/ 75 h 94"/>
                <a:gd name="T18" fmla="*/ 44 w 49"/>
                <a:gd name="T19" fmla="*/ 66 h 94"/>
                <a:gd name="T20" fmla="*/ 39 w 49"/>
                <a:gd name="T21" fmla="*/ 57 h 94"/>
                <a:gd name="T22" fmla="*/ 35 w 49"/>
                <a:gd name="T23" fmla="*/ 49 h 94"/>
                <a:gd name="T24" fmla="*/ 30 w 49"/>
                <a:gd name="T25" fmla="*/ 40 h 94"/>
                <a:gd name="T26" fmla="*/ 27 w 49"/>
                <a:gd name="T27" fmla="*/ 31 h 94"/>
                <a:gd name="T28" fmla="*/ 26 w 49"/>
                <a:gd name="T29" fmla="*/ 22 h 94"/>
                <a:gd name="T30" fmla="*/ 26 w 49"/>
                <a:gd name="T31" fmla="*/ 13 h 94"/>
                <a:gd name="T32" fmla="*/ 24 w 49"/>
                <a:gd name="T33" fmla="*/ 3 h 94"/>
                <a:gd name="T34" fmla="*/ 21 w 49"/>
                <a:gd name="T35" fmla="*/ 0 h 94"/>
                <a:gd name="T36" fmla="*/ 15 w 49"/>
                <a:gd name="T37" fmla="*/ 0 h 94"/>
                <a:gd name="T38" fmla="*/ 9 w 49"/>
                <a:gd name="T39" fmla="*/ 5 h 94"/>
                <a:gd name="T40" fmla="*/ 6 w 49"/>
                <a:gd name="T41" fmla="*/ 9 h 94"/>
                <a:gd name="T42" fmla="*/ 6 w 49"/>
                <a:gd name="T43" fmla="*/ 9 h 9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9"/>
                <a:gd name="T67" fmla="*/ 0 h 94"/>
                <a:gd name="T68" fmla="*/ 49 w 49"/>
                <a:gd name="T69" fmla="*/ 94 h 9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9" h="94">
                  <a:moveTo>
                    <a:pt x="6" y="9"/>
                  </a:moveTo>
                  <a:lnTo>
                    <a:pt x="1" y="34"/>
                  </a:lnTo>
                  <a:lnTo>
                    <a:pt x="0" y="58"/>
                  </a:lnTo>
                  <a:lnTo>
                    <a:pt x="6" y="80"/>
                  </a:lnTo>
                  <a:lnTo>
                    <a:pt x="26" y="94"/>
                  </a:lnTo>
                  <a:lnTo>
                    <a:pt x="33" y="94"/>
                  </a:lnTo>
                  <a:lnTo>
                    <a:pt x="43" y="89"/>
                  </a:lnTo>
                  <a:lnTo>
                    <a:pt x="49" y="83"/>
                  </a:lnTo>
                  <a:lnTo>
                    <a:pt x="49" y="75"/>
                  </a:lnTo>
                  <a:lnTo>
                    <a:pt x="44" y="66"/>
                  </a:lnTo>
                  <a:lnTo>
                    <a:pt x="39" y="57"/>
                  </a:lnTo>
                  <a:lnTo>
                    <a:pt x="35" y="49"/>
                  </a:lnTo>
                  <a:lnTo>
                    <a:pt x="30" y="40"/>
                  </a:lnTo>
                  <a:lnTo>
                    <a:pt x="27" y="31"/>
                  </a:lnTo>
                  <a:lnTo>
                    <a:pt x="26" y="22"/>
                  </a:lnTo>
                  <a:lnTo>
                    <a:pt x="26" y="13"/>
                  </a:lnTo>
                  <a:lnTo>
                    <a:pt x="24" y="3"/>
                  </a:lnTo>
                  <a:lnTo>
                    <a:pt x="21" y="0"/>
                  </a:lnTo>
                  <a:lnTo>
                    <a:pt x="15" y="0"/>
                  </a:lnTo>
                  <a:lnTo>
                    <a:pt x="9" y="5"/>
                  </a:lnTo>
                  <a:lnTo>
                    <a:pt x="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5" name="Freeform 116"/>
            <p:cNvSpPr>
              <a:spLocks/>
            </p:cNvSpPr>
            <p:nvPr/>
          </p:nvSpPr>
          <p:spPr bwMode="auto">
            <a:xfrm>
              <a:off x="5350" y="3837"/>
              <a:ext cx="19" cy="59"/>
            </a:xfrm>
            <a:custGeom>
              <a:avLst/>
              <a:gdLst>
                <a:gd name="T0" fmla="*/ 9 w 40"/>
                <a:gd name="T1" fmla="*/ 9 h 118"/>
                <a:gd name="T2" fmla="*/ 3 w 40"/>
                <a:gd name="T3" fmla="*/ 35 h 118"/>
                <a:gd name="T4" fmla="*/ 0 w 40"/>
                <a:gd name="T5" fmla="*/ 61 h 118"/>
                <a:gd name="T6" fmla="*/ 2 w 40"/>
                <a:gd name="T7" fmla="*/ 89 h 118"/>
                <a:gd name="T8" fmla="*/ 11 w 40"/>
                <a:gd name="T9" fmla="*/ 113 h 118"/>
                <a:gd name="T10" fmla="*/ 18 w 40"/>
                <a:gd name="T11" fmla="*/ 118 h 118"/>
                <a:gd name="T12" fmla="*/ 28 w 40"/>
                <a:gd name="T13" fmla="*/ 113 h 118"/>
                <a:gd name="T14" fmla="*/ 35 w 40"/>
                <a:gd name="T15" fmla="*/ 106 h 118"/>
                <a:gd name="T16" fmla="*/ 38 w 40"/>
                <a:gd name="T17" fmla="*/ 98 h 118"/>
                <a:gd name="T18" fmla="*/ 40 w 40"/>
                <a:gd name="T19" fmla="*/ 73 h 118"/>
                <a:gd name="T20" fmla="*/ 35 w 40"/>
                <a:gd name="T21" fmla="*/ 49 h 118"/>
                <a:gd name="T22" fmla="*/ 29 w 40"/>
                <a:gd name="T23" fmla="*/ 26 h 118"/>
                <a:gd name="T24" fmla="*/ 20 w 40"/>
                <a:gd name="T25" fmla="*/ 3 h 118"/>
                <a:gd name="T26" fmla="*/ 17 w 40"/>
                <a:gd name="T27" fmla="*/ 0 h 118"/>
                <a:gd name="T28" fmla="*/ 14 w 40"/>
                <a:gd name="T29" fmla="*/ 2 h 118"/>
                <a:gd name="T30" fmla="*/ 11 w 40"/>
                <a:gd name="T31" fmla="*/ 6 h 118"/>
                <a:gd name="T32" fmla="*/ 9 w 40"/>
                <a:gd name="T33" fmla="*/ 9 h 118"/>
                <a:gd name="T34" fmla="*/ 9 w 40"/>
                <a:gd name="T35" fmla="*/ 9 h 11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0"/>
                <a:gd name="T55" fmla="*/ 0 h 118"/>
                <a:gd name="T56" fmla="*/ 40 w 40"/>
                <a:gd name="T57" fmla="*/ 118 h 11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0" h="118">
                  <a:moveTo>
                    <a:pt x="9" y="9"/>
                  </a:moveTo>
                  <a:lnTo>
                    <a:pt x="3" y="35"/>
                  </a:lnTo>
                  <a:lnTo>
                    <a:pt x="0" y="61"/>
                  </a:lnTo>
                  <a:lnTo>
                    <a:pt x="2" y="89"/>
                  </a:lnTo>
                  <a:lnTo>
                    <a:pt x="11" y="113"/>
                  </a:lnTo>
                  <a:lnTo>
                    <a:pt x="18" y="118"/>
                  </a:lnTo>
                  <a:lnTo>
                    <a:pt x="28" y="113"/>
                  </a:lnTo>
                  <a:lnTo>
                    <a:pt x="35" y="106"/>
                  </a:lnTo>
                  <a:lnTo>
                    <a:pt x="38" y="98"/>
                  </a:lnTo>
                  <a:lnTo>
                    <a:pt x="40" y="73"/>
                  </a:lnTo>
                  <a:lnTo>
                    <a:pt x="35" y="49"/>
                  </a:lnTo>
                  <a:lnTo>
                    <a:pt x="29" y="26"/>
                  </a:lnTo>
                  <a:lnTo>
                    <a:pt x="20" y="3"/>
                  </a:lnTo>
                  <a:lnTo>
                    <a:pt x="17" y="0"/>
                  </a:lnTo>
                  <a:lnTo>
                    <a:pt x="14" y="2"/>
                  </a:lnTo>
                  <a:lnTo>
                    <a:pt x="11" y="6"/>
                  </a:lnTo>
                  <a:lnTo>
                    <a:pt x="9"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6" name="Freeform 117"/>
            <p:cNvSpPr>
              <a:spLocks/>
            </p:cNvSpPr>
            <p:nvPr/>
          </p:nvSpPr>
          <p:spPr bwMode="auto">
            <a:xfrm>
              <a:off x="5348" y="3602"/>
              <a:ext cx="15" cy="25"/>
            </a:xfrm>
            <a:custGeom>
              <a:avLst/>
              <a:gdLst>
                <a:gd name="T0" fmla="*/ 0 w 29"/>
                <a:gd name="T1" fmla="*/ 13 h 49"/>
                <a:gd name="T2" fmla="*/ 6 w 29"/>
                <a:gd name="T3" fmla="*/ 21 h 49"/>
                <a:gd name="T4" fmla="*/ 11 w 29"/>
                <a:gd name="T5" fmla="*/ 29 h 49"/>
                <a:gd name="T6" fmla="*/ 14 w 29"/>
                <a:gd name="T7" fmla="*/ 38 h 49"/>
                <a:gd name="T8" fmla="*/ 17 w 29"/>
                <a:gd name="T9" fmla="*/ 47 h 49"/>
                <a:gd name="T10" fmla="*/ 20 w 29"/>
                <a:gd name="T11" fmla="*/ 49 h 49"/>
                <a:gd name="T12" fmla="*/ 23 w 29"/>
                <a:gd name="T13" fmla="*/ 49 h 49"/>
                <a:gd name="T14" fmla="*/ 26 w 29"/>
                <a:gd name="T15" fmla="*/ 44 h 49"/>
                <a:gd name="T16" fmla="*/ 29 w 29"/>
                <a:gd name="T17" fmla="*/ 41 h 49"/>
                <a:gd name="T18" fmla="*/ 29 w 29"/>
                <a:gd name="T19" fmla="*/ 30 h 49"/>
                <a:gd name="T20" fmla="*/ 28 w 29"/>
                <a:gd name="T21" fmla="*/ 20 h 49"/>
                <a:gd name="T22" fmla="*/ 21 w 29"/>
                <a:gd name="T23" fmla="*/ 10 h 49"/>
                <a:gd name="T24" fmla="*/ 15 w 29"/>
                <a:gd name="T25" fmla="*/ 1 h 49"/>
                <a:gd name="T26" fmla="*/ 9 w 29"/>
                <a:gd name="T27" fmla="*/ 0 h 49"/>
                <a:gd name="T28" fmla="*/ 3 w 29"/>
                <a:gd name="T29" fmla="*/ 3 h 49"/>
                <a:gd name="T30" fmla="*/ 0 w 29"/>
                <a:gd name="T31" fmla="*/ 9 h 49"/>
                <a:gd name="T32" fmla="*/ 0 w 29"/>
                <a:gd name="T33" fmla="*/ 13 h 49"/>
                <a:gd name="T34" fmla="*/ 0 w 29"/>
                <a:gd name="T35" fmla="*/ 13 h 4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
                <a:gd name="T55" fmla="*/ 0 h 49"/>
                <a:gd name="T56" fmla="*/ 29 w 29"/>
                <a:gd name="T57" fmla="*/ 49 h 4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 h="49">
                  <a:moveTo>
                    <a:pt x="0" y="13"/>
                  </a:moveTo>
                  <a:lnTo>
                    <a:pt x="6" y="21"/>
                  </a:lnTo>
                  <a:lnTo>
                    <a:pt x="11" y="29"/>
                  </a:lnTo>
                  <a:lnTo>
                    <a:pt x="14" y="38"/>
                  </a:lnTo>
                  <a:lnTo>
                    <a:pt x="17" y="47"/>
                  </a:lnTo>
                  <a:lnTo>
                    <a:pt x="20" y="49"/>
                  </a:lnTo>
                  <a:lnTo>
                    <a:pt x="23" y="49"/>
                  </a:lnTo>
                  <a:lnTo>
                    <a:pt x="26" y="44"/>
                  </a:lnTo>
                  <a:lnTo>
                    <a:pt x="29" y="41"/>
                  </a:lnTo>
                  <a:lnTo>
                    <a:pt x="29" y="30"/>
                  </a:lnTo>
                  <a:lnTo>
                    <a:pt x="28" y="20"/>
                  </a:lnTo>
                  <a:lnTo>
                    <a:pt x="21" y="10"/>
                  </a:lnTo>
                  <a:lnTo>
                    <a:pt x="15" y="1"/>
                  </a:lnTo>
                  <a:lnTo>
                    <a:pt x="9" y="0"/>
                  </a:lnTo>
                  <a:lnTo>
                    <a:pt x="3" y="3"/>
                  </a:lnTo>
                  <a:lnTo>
                    <a:pt x="0" y="9"/>
                  </a:lnTo>
                  <a:lnTo>
                    <a:pt x="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17517" name="Freeform 118"/>
            <p:cNvSpPr>
              <a:spLocks/>
            </p:cNvSpPr>
            <p:nvPr/>
          </p:nvSpPr>
          <p:spPr bwMode="auto">
            <a:xfrm>
              <a:off x="5341" y="3280"/>
              <a:ext cx="19" cy="26"/>
            </a:xfrm>
            <a:custGeom>
              <a:avLst/>
              <a:gdLst>
                <a:gd name="T0" fmla="*/ 3 w 37"/>
                <a:gd name="T1" fmla="*/ 17 h 50"/>
                <a:gd name="T2" fmla="*/ 8 w 37"/>
                <a:gd name="T3" fmla="*/ 20 h 50"/>
                <a:gd name="T4" fmla="*/ 13 w 37"/>
                <a:gd name="T5" fmla="*/ 23 h 50"/>
                <a:gd name="T6" fmla="*/ 16 w 37"/>
                <a:gd name="T7" fmla="*/ 27 h 50"/>
                <a:gd name="T8" fmla="*/ 19 w 37"/>
                <a:gd name="T9" fmla="*/ 32 h 50"/>
                <a:gd name="T10" fmla="*/ 20 w 37"/>
                <a:gd name="T11" fmla="*/ 35 h 50"/>
                <a:gd name="T12" fmla="*/ 23 w 37"/>
                <a:gd name="T13" fmla="*/ 40 h 50"/>
                <a:gd name="T14" fmla="*/ 25 w 37"/>
                <a:gd name="T15" fmla="*/ 44 h 50"/>
                <a:gd name="T16" fmla="*/ 26 w 37"/>
                <a:gd name="T17" fmla="*/ 47 h 50"/>
                <a:gd name="T18" fmla="*/ 29 w 37"/>
                <a:gd name="T19" fmla="*/ 50 h 50"/>
                <a:gd name="T20" fmla="*/ 32 w 37"/>
                <a:gd name="T21" fmla="*/ 49 h 50"/>
                <a:gd name="T22" fmla="*/ 35 w 37"/>
                <a:gd name="T23" fmla="*/ 46 h 50"/>
                <a:gd name="T24" fmla="*/ 37 w 37"/>
                <a:gd name="T25" fmla="*/ 41 h 50"/>
                <a:gd name="T26" fmla="*/ 35 w 37"/>
                <a:gd name="T27" fmla="*/ 27 h 50"/>
                <a:gd name="T28" fmla="*/ 31 w 37"/>
                <a:gd name="T29" fmla="*/ 15 h 50"/>
                <a:gd name="T30" fmla="*/ 22 w 37"/>
                <a:gd name="T31" fmla="*/ 6 h 50"/>
                <a:gd name="T32" fmla="*/ 11 w 37"/>
                <a:gd name="T33" fmla="*/ 0 h 50"/>
                <a:gd name="T34" fmla="*/ 5 w 37"/>
                <a:gd name="T35" fmla="*/ 1 h 50"/>
                <a:gd name="T36" fmla="*/ 2 w 37"/>
                <a:gd name="T37" fmla="*/ 6 h 50"/>
                <a:gd name="T38" fmla="*/ 0 w 37"/>
                <a:gd name="T39" fmla="*/ 12 h 50"/>
                <a:gd name="T40" fmla="*/ 3 w 37"/>
                <a:gd name="T41" fmla="*/ 17 h 50"/>
                <a:gd name="T42" fmla="*/ 3 w 37"/>
                <a:gd name="T43" fmla="*/ 17 h 5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7"/>
                <a:gd name="T67" fmla="*/ 0 h 50"/>
                <a:gd name="T68" fmla="*/ 37 w 37"/>
                <a:gd name="T69" fmla="*/ 50 h 5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7" h="50">
                  <a:moveTo>
                    <a:pt x="3" y="17"/>
                  </a:moveTo>
                  <a:lnTo>
                    <a:pt x="8" y="20"/>
                  </a:lnTo>
                  <a:lnTo>
                    <a:pt x="13" y="23"/>
                  </a:lnTo>
                  <a:lnTo>
                    <a:pt x="16" y="27"/>
                  </a:lnTo>
                  <a:lnTo>
                    <a:pt x="19" y="32"/>
                  </a:lnTo>
                  <a:lnTo>
                    <a:pt x="20" y="35"/>
                  </a:lnTo>
                  <a:lnTo>
                    <a:pt x="23" y="40"/>
                  </a:lnTo>
                  <a:lnTo>
                    <a:pt x="25" y="44"/>
                  </a:lnTo>
                  <a:lnTo>
                    <a:pt x="26" y="47"/>
                  </a:lnTo>
                  <a:lnTo>
                    <a:pt x="29" y="50"/>
                  </a:lnTo>
                  <a:lnTo>
                    <a:pt x="32" y="49"/>
                  </a:lnTo>
                  <a:lnTo>
                    <a:pt x="35" y="46"/>
                  </a:lnTo>
                  <a:lnTo>
                    <a:pt x="37" y="41"/>
                  </a:lnTo>
                  <a:lnTo>
                    <a:pt x="35" y="27"/>
                  </a:lnTo>
                  <a:lnTo>
                    <a:pt x="31" y="15"/>
                  </a:lnTo>
                  <a:lnTo>
                    <a:pt x="22" y="6"/>
                  </a:lnTo>
                  <a:lnTo>
                    <a:pt x="11" y="0"/>
                  </a:lnTo>
                  <a:lnTo>
                    <a:pt x="5" y="1"/>
                  </a:lnTo>
                  <a:lnTo>
                    <a:pt x="2" y="6"/>
                  </a:lnTo>
                  <a:lnTo>
                    <a:pt x="0" y="12"/>
                  </a:lnTo>
                  <a:lnTo>
                    <a:pt x="3"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
        <p:nvSpPr>
          <p:cNvPr id="17427" name="Text Box 119"/>
          <p:cNvSpPr txBox="1">
            <a:spLocks noChangeArrowheads="1"/>
          </p:cNvSpPr>
          <p:nvPr/>
        </p:nvSpPr>
        <p:spPr bwMode="auto">
          <a:xfrm>
            <a:off x="7696200" y="1447800"/>
            <a:ext cx="45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a:solidFill>
                  <a:srgbClr val="009900"/>
                </a:solidFill>
                <a:latin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4"/>
          <p:cNvSpPr>
            <a:spLocks noGrp="1" noChangeArrowheads="1"/>
          </p:cNvSpPr>
          <p:nvPr>
            <p:ph type="title"/>
          </p:nvPr>
        </p:nvSpPr>
        <p:spPr/>
        <p:txBody>
          <a:bodyPr/>
          <a:lstStyle/>
          <a:p>
            <a:pPr eaLnBrk="1" hangingPunct="1"/>
            <a:r>
              <a:rPr lang="en-US" altLang="en-US" sz="3200" smtClean="0"/>
              <a:t>What experiments are you planning?</a:t>
            </a:r>
          </a:p>
        </p:txBody>
      </p:sp>
      <p:sp>
        <p:nvSpPr>
          <p:cNvPr id="18435" name="Rectangle 5"/>
          <p:cNvSpPr>
            <a:spLocks noGrp="1" noChangeArrowheads="1"/>
          </p:cNvSpPr>
          <p:nvPr>
            <p:ph type="body" idx="1"/>
          </p:nvPr>
        </p:nvSpPr>
        <p:spPr/>
        <p:txBody>
          <a:bodyPr/>
          <a:lstStyle/>
          <a:p>
            <a:pPr eaLnBrk="1" hangingPunct="1">
              <a:buFontTx/>
              <a:buChar char="•"/>
            </a:pPr>
            <a:r>
              <a:rPr lang="en-US" altLang="en-US" smtClean="0"/>
              <a:t>What are your variables?</a:t>
            </a:r>
          </a:p>
          <a:p>
            <a:pPr eaLnBrk="1" hangingPunct="1">
              <a:buFontTx/>
              <a:buChar char="•"/>
            </a:pPr>
            <a:r>
              <a:rPr lang="en-US" altLang="en-US" smtClean="0"/>
              <a:t>How will you keep your experiment fair?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b="0" smtClean="0"/>
              <a:t>Variables</a:t>
            </a:r>
          </a:p>
        </p:txBody>
      </p:sp>
      <p:sp>
        <p:nvSpPr>
          <p:cNvPr id="4099" name="Rectangle 3"/>
          <p:cNvSpPr>
            <a:spLocks noGrp="1" noChangeArrowheads="1"/>
          </p:cNvSpPr>
          <p:nvPr>
            <p:ph type="body" idx="1"/>
          </p:nvPr>
        </p:nvSpPr>
        <p:spPr/>
        <p:txBody>
          <a:bodyPr/>
          <a:lstStyle/>
          <a:p>
            <a:pPr eaLnBrk="1" hangingPunct="1"/>
            <a:r>
              <a:rPr lang="en-US" altLang="en-US" smtClean="0"/>
              <a:t>A variable is something that is changed</a:t>
            </a:r>
          </a:p>
          <a:p>
            <a:pPr eaLnBrk="1" hangingPunct="1"/>
            <a:r>
              <a:rPr lang="en-US" altLang="en-US" smtClean="0"/>
              <a:t>A constant, or control, is something that does not change</a:t>
            </a:r>
          </a:p>
          <a:p>
            <a:pPr eaLnBrk="1" hangingPunct="1"/>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hangingPunct="1"/>
            <a:r>
              <a:rPr lang="en-US" altLang="en-US" b="0" smtClean="0"/>
              <a:t>Science experiments use…</a:t>
            </a:r>
          </a:p>
        </p:txBody>
      </p:sp>
      <p:sp>
        <p:nvSpPr>
          <p:cNvPr id="5123" name="Rectangle 3"/>
          <p:cNvSpPr>
            <a:spLocks noGrp="1" noChangeArrowheads="1"/>
          </p:cNvSpPr>
          <p:nvPr>
            <p:ph type="body" idx="1"/>
          </p:nvPr>
        </p:nvSpPr>
        <p:spPr/>
        <p:txBody>
          <a:bodyPr/>
          <a:lstStyle/>
          <a:p>
            <a:pPr eaLnBrk="1" hangingPunct="1"/>
            <a:r>
              <a:rPr lang="en-US" altLang="en-US" b="1" smtClean="0"/>
              <a:t>Independent Variable:</a:t>
            </a:r>
            <a:r>
              <a:rPr lang="en-US" altLang="en-US" smtClean="0"/>
              <a:t> the one factor that is changed by the person doing the experiment</a:t>
            </a:r>
          </a:p>
          <a:p>
            <a:pPr eaLnBrk="1" hangingPunct="1"/>
            <a:r>
              <a:rPr lang="en-US" altLang="en-US" b="1" smtClean="0"/>
              <a:t>Dependent Variable:</a:t>
            </a:r>
            <a:r>
              <a:rPr lang="en-US" altLang="en-US" smtClean="0"/>
              <a:t> the factor which is measured in the experiment</a:t>
            </a:r>
          </a:p>
          <a:p>
            <a:pPr eaLnBrk="1" hangingPunct="1"/>
            <a:r>
              <a:rPr lang="en-US" altLang="en-US" b="1" smtClean="0"/>
              <a:t>Constants:</a:t>
            </a:r>
            <a:r>
              <a:rPr lang="en-US" altLang="en-US" smtClean="0"/>
              <a:t> all the factors that stay the same in an experiment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altLang="en-US" smtClean="0"/>
              <a:t>A birdy example…</a:t>
            </a:r>
          </a:p>
        </p:txBody>
      </p:sp>
      <p:sp>
        <p:nvSpPr>
          <p:cNvPr id="6147" name="Rectangle 3"/>
          <p:cNvSpPr>
            <a:spLocks noGrp="1" noChangeArrowheads="1"/>
          </p:cNvSpPr>
          <p:nvPr>
            <p:ph type="body" idx="1"/>
          </p:nvPr>
        </p:nvSpPr>
        <p:spPr>
          <a:xfrm>
            <a:off x="1371600" y="2438400"/>
            <a:ext cx="7772400" cy="4114800"/>
          </a:xfrm>
        </p:spPr>
        <p:txBody>
          <a:bodyPr/>
          <a:lstStyle/>
          <a:p>
            <a:pPr eaLnBrk="1" hangingPunct="1">
              <a:buFont typeface="Wingdings" panose="05000000000000000000" pitchFamily="2" charset="2"/>
              <a:buNone/>
            </a:pPr>
            <a:r>
              <a:rPr lang="en-US" altLang="en-US" smtClean="0"/>
              <a:t>Imagine you want to see what color of bird feeders your local birds preferred.</a:t>
            </a:r>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a:p>
            <a:pPr eaLnBrk="1" hangingPunct="1">
              <a:buFont typeface="Wingdings" panose="05000000000000000000" pitchFamily="2" charset="2"/>
              <a:buNone/>
            </a:pPr>
            <a:r>
              <a:rPr lang="en-US" altLang="en-US" smtClean="0"/>
              <a:t>  Red?	            Blue? 	              Green?</a:t>
            </a:r>
          </a:p>
        </p:txBody>
      </p:sp>
      <p:grpSp>
        <p:nvGrpSpPr>
          <p:cNvPr id="6148" name="Group 6"/>
          <p:cNvGrpSpPr>
            <a:grpSpLocks noChangeAspect="1"/>
          </p:cNvGrpSpPr>
          <p:nvPr/>
        </p:nvGrpSpPr>
        <p:grpSpPr bwMode="auto">
          <a:xfrm>
            <a:off x="1219200" y="3429000"/>
            <a:ext cx="1717675" cy="1325563"/>
            <a:chOff x="240" y="2112"/>
            <a:chExt cx="1082" cy="835"/>
          </a:xfrm>
        </p:grpSpPr>
        <p:sp>
          <p:nvSpPr>
            <p:cNvPr id="6213" name="AutoShape 5"/>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214" name="Freeform 7"/>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5" name="Freeform 8"/>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6" name="Freeform 9"/>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7" name="Freeform 10"/>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8" name="Freeform 11"/>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9" name="Freeform 12"/>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0" name="Freeform 13"/>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1" name="Freeform 14"/>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2" name="Freeform 15"/>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3" name="Freeform 16"/>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4" name="Rectangle 17"/>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225" name="Rectangle 18"/>
            <p:cNvSpPr>
              <a:spLocks noChangeArrowheads="1"/>
            </p:cNvSpPr>
            <p:nvPr/>
          </p:nvSpPr>
          <p:spPr bwMode="auto">
            <a:xfrm>
              <a:off x="796" y="2367"/>
              <a:ext cx="375" cy="363"/>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226" name="Rectangle 19"/>
            <p:cNvSpPr>
              <a:spLocks noChangeArrowheads="1"/>
            </p:cNvSpPr>
            <p:nvPr/>
          </p:nvSpPr>
          <p:spPr bwMode="auto">
            <a:xfrm>
              <a:off x="770" y="2808"/>
              <a:ext cx="397" cy="77"/>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227" name="Freeform 20"/>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28" name="Rectangle 21"/>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229" name="Freeform 22"/>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0" name="Freeform 23"/>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1" name="Freeform 24"/>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2" name="Freeform 25"/>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3" name="Freeform 26"/>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4" name="Freeform 27"/>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5" name="Freeform 28"/>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6" name="Freeform 29"/>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7" name="Freeform 30"/>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8" name="Freeform 31"/>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39" name="Freeform 32"/>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40" name="Freeform 33"/>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41" name="Freeform 34"/>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42" name="Freeform 35"/>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43" name="Freeform 36"/>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6149" name="Group 37"/>
          <p:cNvGrpSpPr>
            <a:grpSpLocks noChangeAspect="1"/>
          </p:cNvGrpSpPr>
          <p:nvPr/>
        </p:nvGrpSpPr>
        <p:grpSpPr bwMode="auto">
          <a:xfrm>
            <a:off x="3962400" y="3581400"/>
            <a:ext cx="1717675" cy="1325563"/>
            <a:chOff x="240" y="2112"/>
            <a:chExt cx="1082" cy="835"/>
          </a:xfrm>
        </p:grpSpPr>
        <p:sp>
          <p:nvSpPr>
            <p:cNvPr id="6182" name="AutoShape 38"/>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183" name="Freeform 39"/>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4" name="Freeform 40"/>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5" name="Freeform 41"/>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6" name="Freeform 42"/>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7" name="Freeform 43"/>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8" name="Freeform 44"/>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9" name="Freeform 45"/>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0" name="Freeform 46"/>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1" name="Freeform 47"/>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2" name="Freeform 48"/>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3" name="Rectangle 49"/>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94" name="Rectangle 50"/>
            <p:cNvSpPr>
              <a:spLocks noChangeArrowheads="1"/>
            </p:cNvSpPr>
            <p:nvPr/>
          </p:nvSpPr>
          <p:spPr bwMode="auto">
            <a:xfrm>
              <a:off x="796" y="2367"/>
              <a:ext cx="375" cy="36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95" name="Rectangle 51"/>
            <p:cNvSpPr>
              <a:spLocks noChangeArrowheads="1"/>
            </p:cNvSpPr>
            <p:nvPr/>
          </p:nvSpPr>
          <p:spPr bwMode="auto">
            <a:xfrm>
              <a:off x="770" y="2808"/>
              <a:ext cx="397" cy="7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96" name="Freeform 52"/>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7" name="Rectangle 53"/>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98" name="Freeform 54"/>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99" name="Freeform 55"/>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0" name="Freeform 56"/>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1" name="Freeform 57"/>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2" name="Freeform 58"/>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3" name="Freeform 59"/>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4" name="Freeform 60"/>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5" name="Freeform 61"/>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6" name="Freeform 62"/>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7" name="Freeform 63"/>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8" name="Freeform 64"/>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09" name="Freeform 65"/>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0" name="Freeform 66"/>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1" name="Freeform 67"/>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212" name="Freeform 68"/>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6150" name="Group 69"/>
          <p:cNvGrpSpPr>
            <a:grpSpLocks noChangeAspect="1"/>
          </p:cNvGrpSpPr>
          <p:nvPr/>
        </p:nvGrpSpPr>
        <p:grpSpPr bwMode="auto">
          <a:xfrm>
            <a:off x="7086600" y="3505200"/>
            <a:ext cx="1717675" cy="1325563"/>
            <a:chOff x="240" y="2112"/>
            <a:chExt cx="1082" cy="835"/>
          </a:xfrm>
        </p:grpSpPr>
        <p:sp>
          <p:nvSpPr>
            <p:cNvPr id="6151" name="AutoShape 70"/>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152" name="Freeform 71"/>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3" name="Freeform 72"/>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4" name="Freeform 73"/>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5" name="Freeform 74"/>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6" name="Freeform 75"/>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7" name="Freeform 76"/>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8" name="Freeform 77"/>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59" name="Freeform 78"/>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0" name="Freeform 79"/>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1" name="Freeform 80"/>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2" name="Rectangle 81"/>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63" name="Rectangle 82"/>
            <p:cNvSpPr>
              <a:spLocks noChangeArrowheads="1"/>
            </p:cNvSpPr>
            <p:nvPr/>
          </p:nvSpPr>
          <p:spPr bwMode="auto">
            <a:xfrm>
              <a:off x="796" y="2367"/>
              <a:ext cx="375" cy="363"/>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64" name="Rectangle 83"/>
            <p:cNvSpPr>
              <a:spLocks noChangeArrowheads="1"/>
            </p:cNvSpPr>
            <p:nvPr/>
          </p:nvSpPr>
          <p:spPr bwMode="auto">
            <a:xfrm>
              <a:off x="770" y="2808"/>
              <a:ext cx="397" cy="77"/>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65" name="Freeform 84"/>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6" name="Rectangle 85"/>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6167" name="Freeform 86"/>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8" name="Freeform 87"/>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69" name="Freeform 88"/>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0" name="Freeform 89"/>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1" name="Freeform 90"/>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2" name="Freeform 91"/>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3" name="Freeform 92"/>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4" name="Freeform 93"/>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5" name="Freeform 94"/>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6" name="Freeform 95"/>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7" name="Freeform 96"/>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8" name="Freeform 97"/>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79" name="Freeform 98"/>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0" name="Freeform 99"/>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181" name="Freeform 100"/>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en-US" altLang="en-US" b="0" smtClean="0"/>
              <a:t>Our Constants and Variables</a:t>
            </a:r>
          </a:p>
        </p:txBody>
      </p:sp>
      <p:sp>
        <p:nvSpPr>
          <p:cNvPr id="7171" name="Rectangle 3"/>
          <p:cNvSpPr>
            <a:spLocks noGrp="1" noChangeArrowheads="1"/>
          </p:cNvSpPr>
          <p:nvPr>
            <p:ph type="body" idx="1"/>
          </p:nvPr>
        </p:nvSpPr>
        <p:spPr>
          <a:xfrm>
            <a:off x="381000" y="2438400"/>
            <a:ext cx="8534400" cy="4114800"/>
          </a:xfrm>
        </p:spPr>
        <p:txBody>
          <a:bodyPr/>
          <a:lstStyle/>
          <a:p>
            <a:pPr eaLnBrk="1" hangingPunct="1"/>
            <a:r>
              <a:rPr lang="en-US" altLang="en-US" b="1" smtClean="0"/>
              <a:t>Independent Variable:</a:t>
            </a:r>
            <a:r>
              <a:rPr lang="en-US" altLang="en-US" smtClean="0"/>
              <a:t> color of the feeders</a:t>
            </a:r>
          </a:p>
          <a:p>
            <a:pPr eaLnBrk="1" hangingPunct="1"/>
            <a:r>
              <a:rPr lang="en-US" altLang="en-US" b="1" smtClean="0"/>
              <a:t>Dependent Variable:</a:t>
            </a:r>
            <a:r>
              <a:rPr lang="en-US" altLang="en-US" smtClean="0"/>
              <a:t>  amount of seed eaten</a:t>
            </a:r>
          </a:p>
          <a:p>
            <a:pPr eaLnBrk="1" hangingPunct="1"/>
            <a:r>
              <a:rPr lang="en-US" altLang="en-US" b="1" smtClean="0"/>
              <a:t>Constants:</a:t>
            </a:r>
            <a:r>
              <a:rPr lang="en-US" altLang="en-US" smtClean="0"/>
              <a:t> everything else that is kept the same, for example:</a:t>
            </a:r>
          </a:p>
          <a:p>
            <a:pPr lvl="1" eaLnBrk="1" hangingPunct="1"/>
            <a:r>
              <a:rPr lang="en-US" altLang="en-US" smtClean="0"/>
              <a:t>the location of the feeders</a:t>
            </a:r>
          </a:p>
          <a:p>
            <a:pPr lvl="1" eaLnBrk="1" hangingPunct="1"/>
            <a:r>
              <a:rPr lang="en-US" altLang="en-US" smtClean="0"/>
              <a:t>the kind of feeder used</a:t>
            </a:r>
          </a:p>
          <a:p>
            <a:pPr lvl="1" eaLnBrk="1" hangingPunct="1"/>
            <a:r>
              <a:rPr lang="en-US" altLang="en-US" smtClean="0"/>
              <a:t>putting the feeders out at the same time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a:xfrm>
            <a:off x="685800" y="304800"/>
            <a:ext cx="7772400" cy="1600200"/>
          </a:xfrm>
        </p:spPr>
        <p:txBody>
          <a:bodyPr/>
          <a:lstStyle/>
          <a:p>
            <a:pPr eaLnBrk="1" hangingPunct="1"/>
            <a:r>
              <a:rPr lang="en-US" altLang="en-US" smtClean="0"/>
              <a:t>Our Experimental Design</a:t>
            </a:r>
            <a:br>
              <a:rPr lang="en-US" altLang="en-US" smtClean="0"/>
            </a:br>
            <a:endParaRPr lang="en-US" altLang="en-US" smtClean="0"/>
          </a:p>
        </p:txBody>
      </p:sp>
      <p:graphicFrame>
        <p:nvGraphicFramePr>
          <p:cNvPr id="6194" name="Group 50"/>
          <p:cNvGraphicFramePr>
            <a:graphicFrameLocks noGrp="1"/>
          </p:cNvGraphicFramePr>
          <p:nvPr>
            <p:ph type="tbl" idx="1"/>
          </p:nvPr>
        </p:nvGraphicFramePr>
        <p:xfrm>
          <a:off x="0" y="1447800"/>
          <a:ext cx="9144000" cy="5410200"/>
        </p:xfrm>
        <a:graphic>
          <a:graphicData uri="http://schemas.openxmlformats.org/drawingml/2006/table">
            <a:tbl>
              <a:tblPr/>
              <a:tblGrid>
                <a:gridCol w="2012950"/>
                <a:gridCol w="2433638"/>
                <a:gridCol w="2516187"/>
                <a:gridCol w="2181225"/>
              </a:tblGrid>
              <a:tr h="1803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Constants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Location of feeders</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Kind of seed</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Type of feeder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CA"/>
                    </a:p>
                  </a:txBody>
                  <a:tcPr/>
                </a:tc>
                <a:tc hMerge="1">
                  <a:txBody>
                    <a:bodyPr/>
                    <a:lstStyle/>
                    <a:p>
                      <a:endParaRPr lang="en-CA"/>
                    </a:p>
                  </a:txBody>
                  <a:tcPr/>
                </a:tc>
              </a:tr>
              <a:tr h="1803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Independent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Red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Blue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Green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34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Dependent</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Variable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Amount of Seed Eaten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Amount of Seed Eaten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n-US" sz="2000" b="1" i="0" u="none" strike="noStrike" cap="none" normalizeH="0" baseline="0" smtClean="0">
                          <a:ln>
                            <a:noFill/>
                          </a:ln>
                          <a:solidFill>
                            <a:schemeClr val="tx1"/>
                          </a:solidFill>
                          <a:effectLst/>
                          <a:latin typeface="Arial" charset="0"/>
                        </a:rPr>
                        <a:t>Amount of Seed Eaten</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8215" name="Group 51"/>
          <p:cNvGrpSpPr>
            <a:grpSpLocks noChangeAspect="1"/>
          </p:cNvGrpSpPr>
          <p:nvPr/>
        </p:nvGrpSpPr>
        <p:grpSpPr bwMode="auto">
          <a:xfrm>
            <a:off x="2743200" y="3505200"/>
            <a:ext cx="1717675" cy="1325563"/>
            <a:chOff x="240" y="2112"/>
            <a:chExt cx="1082" cy="835"/>
          </a:xfrm>
        </p:grpSpPr>
        <p:sp>
          <p:nvSpPr>
            <p:cNvPr id="8280" name="AutoShape 52"/>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8281" name="Freeform 53"/>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2" name="Freeform 54"/>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3" name="Freeform 55"/>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4" name="Freeform 56"/>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5" name="Freeform 57"/>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6" name="Freeform 58"/>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7" name="Freeform 59"/>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8" name="Freeform 60"/>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89" name="Freeform 61"/>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0" name="Freeform 62"/>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1" name="Rectangle 63"/>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92" name="Rectangle 64"/>
            <p:cNvSpPr>
              <a:spLocks noChangeArrowheads="1"/>
            </p:cNvSpPr>
            <p:nvPr/>
          </p:nvSpPr>
          <p:spPr bwMode="auto">
            <a:xfrm>
              <a:off x="796" y="2367"/>
              <a:ext cx="375" cy="363"/>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93" name="Rectangle 65"/>
            <p:cNvSpPr>
              <a:spLocks noChangeArrowheads="1"/>
            </p:cNvSpPr>
            <p:nvPr/>
          </p:nvSpPr>
          <p:spPr bwMode="auto">
            <a:xfrm>
              <a:off x="770" y="2808"/>
              <a:ext cx="397" cy="77"/>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94" name="Freeform 66"/>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5" name="Rectangle 67"/>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96" name="Freeform 68"/>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7" name="Freeform 69"/>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8" name="Freeform 70"/>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99" name="Freeform 71"/>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0" name="Freeform 72"/>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1" name="Freeform 73"/>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2" name="Freeform 74"/>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3" name="Freeform 75"/>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4" name="Freeform 76"/>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5" name="Freeform 77"/>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6" name="Freeform 78"/>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7" name="Freeform 79"/>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8" name="Freeform 80"/>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09" name="Freeform 81"/>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310" name="Freeform 82"/>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8216" name="Group 83"/>
          <p:cNvGrpSpPr>
            <a:grpSpLocks noChangeAspect="1"/>
          </p:cNvGrpSpPr>
          <p:nvPr/>
        </p:nvGrpSpPr>
        <p:grpSpPr bwMode="auto">
          <a:xfrm>
            <a:off x="5029200" y="3505200"/>
            <a:ext cx="1717675" cy="1325563"/>
            <a:chOff x="240" y="2112"/>
            <a:chExt cx="1082" cy="835"/>
          </a:xfrm>
        </p:grpSpPr>
        <p:sp>
          <p:nvSpPr>
            <p:cNvPr id="8249" name="AutoShape 84"/>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8250" name="Freeform 85"/>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1" name="Freeform 86"/>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2" name="Freeform 87"/>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3" name="Freeform 88"/>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4" name="Freeform 89"/>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5" name="Freeform 90"/>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6" name="Freeform 91"/>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7" name="Freeform 92"/>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8" name="Freeform 93"/>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59" name="Freeform 94"/>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0" name="Rectangle 95"/>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61" name="Rectangle 96"/>
            <p:cNvSpPr>
              <a:spLocks noChangeArrowheads="1"/>
            </p:cNvSpPr>
            <p:nvPr/>
          </p:nvSpPr>
          <p:spPr bwMode="auto">
            <a:xfrm>
              <a:off x="796" y="2367"/>
              <a:ext cx="375" cy="363"/>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62" name="Rectangle 97"/>
            <p:cNvSpPr>
              <a:spLocks noChangeArrowheads="1"/>
            </p:cNvSpPr>
            <p:nvPr/>
          </p:nvSpPr>
          <p:spPr bwMode="auto">
            <a:xfrm>
              <a:off x="770" y="2808"/>
              <a:ext cx="397" cy="7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63" name="Freeform 98"/>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4" name="Rectangle 99"/>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65" name="Freeform 100"/>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6" name="Freeform 101"/>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7" name="Freeform 102"/>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8" name="Freeform 103"/>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69" name="Freeform 104"/>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0" name="Freeform 105"/>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1" name="Freeform 106"/>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2" name="Freeform 107"/>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3" name="Freeform 108"/>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4" name="Freeform 109"/>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5" name="Freeform 110"/>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6" name="Freeform 111"/>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7" name="Freeform 112"/>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8" name="Freeform 113"/>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79" name="Freeform 114"/>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grpSp>
        <p:nvGrpSpPr>
          <p:cNvPr id="8217" name="Group 115"/>
          <p:cNvGrpSpPr>
            <a:grpSpLocks noChangeAspect="1"/>
          </p:cNvGrpSpPr>
          <p:nvPr/>
        </p:nvGrpSpPr>
        <p:grpSpPr bwMode="auto">
          <a:xfrm>
            <a:off x="7426325" y="3581400"/>
            <a:ext cx="1717675" cy="1325563"/>
            <a:chOff x="240" y="2112"/>
            <a:chExt cx="1082" cy="835"/>
          </a:xfrm>
        </p:grpSpPr>
        <p:sp>
          <p:nvSpPr>
            <p:cNvPr id="8218" name="AutoShape 116"/>
            <p:cNvSpPr>
              <a:spLocks noChangeAspect="1" noChangeArrowheads="1" noTextEdit="1"/>
            </p:cNvSpPr>
            <p:nvPr/>
          </p:nvSpPr>
          <p:spPr bwMode="auto">
            <a:xfrm>
              <a:off x="240" y="2112"/>
              <a:ext cx="1082"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8219" name="Freeform 117"/>
            <p:cNvSpPr>
              <a:spLocks/>
            </p:cNvSpPr>
            <p:nvPr/>
          </p:nvSpPr>
          <p:spPr bwMode="auto">
            <a:xfrm>
              <a:off x="240" y="2463"/>
              <a:ext cx="630" cy="484"/>
            </a:xfrm>
            <a:custGeom>
              <a:avLst/>
              <a:gdLst>
                <a:gd name="T0" fmla="*/ 223 w 1260"/>
                <a:gd name="T1" fmla="*/ 172 h 969"/>
                <a:gd name="T2" fmla="*/ 199 w 1260"/>
                <a:gd name="T3" fmla="*/ 120 h 969"/>
                <a:gd name="T4" fmla="*/ 184 w 1260"/>
                <a:gd name="T5" fmla="*/ 86 h 969"/>
                <a:gd name="T6" fmla="*/ 288 w 1260"/>
                <a:gd name="T7" fmla="*/ 59 h 969"/>
                <a:gd name="T8" fmla="*/ 388 w 1260"/>
                <a:gd name="T9" fmla="*/ 15 h 969"/>
                <a:gd name="T10" fmla="*/ 511 w 1260"/>
                <a:gd name="T11" fmla="*/ 3 h 969"/>
                <a:gd name="T12" fmla="*/ 624 w 1260"/>
                <a:gd name="T13" fmla="*/ 43 h 969"/>
                <a:gd name="T14" fmla="*/ 746 w 1260"/>
                <a:gd name="T15" fmla="*/ 71 h 969"/>
                <a:gd name="T16" fmla="*/ 802 w 1260"/>
                <a:gd name="T17" fmla="*/ 128 h 969"/>
                <a:gd name="T18" fmla="*/ 870 w 1260"/>
                <a:gd name="T19" fmla="*/ 114 h 969"/>
                <a:gd name="T20" fmla="*/ 960 w 1260"/>
                <a:gd name="T21" fmla="*/ 76 h 969"/>
                <a:gd name="T22" fmla="*/ 1051 w 1260"/>
                <a:gd name="T23" fmla="*/ 144 h 969"/>
                <a:gd name="T24" fmla="*/ 1053 w 1260"/>
                <a:gd name="T25" fmla="*/ 262 h 969"/>
                <a:gd name="T26" fmla="*/ 1030 w 1260"/>
                <a:gd name="T27" fmla="*/ 287 h 969"/>
                <a:gd name="T28" fmla="*/ 935 w 1260"/>
                <a:gd name="T29" fmla="*/ 271 h 969"/>
                <a:gd name="T30" fmla="*/ 910 w 1260"/>
                <a:gd name="T31" fmla="*/ 369 h 969"/>
                <a:gd name="T32" fmla="*/ 802 w 1260"/>
                <a:gd name="T33" fmla="*/ 468 h 969"/>
                <a:gd name="T34" fmla="*/ 791 w 1260"/>
                <a:gd name="T35" fmla="*/ 514 h 969"/>
                <a:gd name="T36" fmla="*/ 834 w 1260"/>
                <a:gd name="T37" fmla="*/ 490 h 969"/>
                <a:gd name="T38" fmla="*/ 876 w 1260"/>
                <a:gd name="T39" fmla="*/ 454 h 969"/>
                <a:gd name="T40" fmla="*/ 917 w 1260"/>
                <a:gd name="T41" fmla="*/ 461 h 969"/>
                <a:gd name="T42" fmla="*/ 966 w 1260"/>
                <a:gd name="T43" fmla="*/ 459 h 969"/>
                <a:gd name="T44" fmla="*/ 1023 w 1260"/>
                <a:gd name="T45" fmla="*/ 430 h 969"/>
                <a:gd name="T46" fmla="*/ 1069 w 1260"/>
                <a:gd name="T47" fmla="*/ 400 h 969"/>
                <a:gd name="T48" fmla="*/ 1099 w 1260"/>
                <a:gd name="T49" fmla="*/ 392 h 969"/>
                <a:gd name="T50" fmla="*/ 1159 w 1260"/>
                <a:gd name="T51" fmla="*/ 360 h 969"/>
                <a:gd name="T52" fmla="*/ 1207 w 1260"/>
                <a:gd name="T53" fmla="*/ 399 h 969"/>
                <a:gd name="T54" fmla="*/ 1246 w 1260"/>
                <a:gd name="T55" fmla="*/ 470 h 969"/>
                <a:gd name="T56" fmla="*/ 1182 w 1260"/>
                <a:gd name="T57" fmla="*/ 498 h 969"/>
                <a:gd name="T58" fmla="*/ 997 w 1260"/>
                <a:gd name="T59" fmla="*/ 508 h 969"/>
                <a:gd name="T60" fmla="*/ 891 w 1260"/>
                <a:gd name="T61" fmla="*/ 491 h 969"/>
                <a:gd name="T62" fmla="*/ 868 w 1260"/>
                <a:gd name="T63" fmla="*/ 553 h 969"/>
                <a:gd name="T64" fmla="*/ 918 w 1260"/>
                <a:gd name="T65" fmla="*/ 582 h 969"/>
                <a:gd name="T66" fmla="*/ 833 w 1260"/>
                <a:gd name="T67" fmla="*/ 567 h 969"/>
                <a:gd name="T68" fmla="*/ 780 w 1260"/>
                <a:gd name="T69" fmla="*/ 597 h 969"/>
                <a:gd name="T70" fmla="*/ 835 w 1260"/>
                <a:gd name="T71" fmla="*/ 703 h 969"/>
                <a:gd name="T72" fmla="*/ 880 w 1260"/>
                <a:gd name="T73" fmla="*/ 901 h 969"/>
                <a:gd name="T74" fmla="*/ 850 w 1260"/>
                <a:gd name="T75" fmla="*/ 866 h 969"/>
                <a:gd name="T76" fmla="*/ 785 w 1260"/>
                <a:gd name="T77" fmla="*/ 779 h 969"/>
                <a:gd name="T78" fmla="*/ 834 w 1260"/>
                <a:gd name="T79" fmla="*/ 969 h 969"/>
                <a:gd name="T80" fmla="*/ 784 w 1260"/>
                <a:gd name="T81" fmla="*/ 926 h 969"/>
                <a:gd name="T82" fmla="*/ 703 w 1260"/>
                <a:gd name="T83" fmla="*/ 647 h 969"/>
                <a:gd name="T84" fmla="*/ 675 w 1260"/>
                <a:gd name="T85" fmla="*/ 679 h 969"/>
                <a:gd name="T86" fmla="*/ 651 w 1260"/>
                <a:gd name="T87" fmla="*/ 671 h 969"/>
                <a:gd name="T88" fmla="*/ 580 w 1260"/>
                <a:gd name="T89" fmla="*/ 557 h 969"/>
                <a:gd name="T90" fmla="*/ 569 w 1260"/>
                <a:gd name="T91" fmla="*/ 410 h 969"/>
                <a:gd name="T92" fmla="*/ 510 w 1260"/>
                <a:gd name="T93" fmla="*/ 429 h 969"/>
                <a:gd name="T94" fmla="*/ 457 w 1260"/>
                <a:gd name="T95" fmla="*/ 409 h 969"/>
                <a:gd name="T96" fmla="*/ 395 w 1260"/>
                <a:gd name="T97" fmla="*/ 407 h 969"/>
                <a:gd name="T98" fmla="*/ 357 w 1260"/>
                <a:gd name="T99" fmla="*/ 399 h 969"/>
                <a:gd name="T100" fmla="*/ 267 w 1260"/>
                <a:gd name="T101" fmla="*/ 392 h 969"/>
                <a:gd name="T102" fmla="*/ 213 w 1260"/>
                <a:gd name="T103" fmla="*/ 385 h 969"/>
                <a:gd name="T104" fmla="*/ 128 w 1260"/>
                <a:gd name="T105" fmla="*/ 384 h 969"/>
                <a:gd name="T106" fmla="*/ 55 w 1260"/>
                <a:gd name="T107" fmla="*/ 346 h 969"/>
                <a:gd name="T108" fmla="*/ 0 w 1260"/>
                <a:gd name="T109" fmla="*/ 300 h 969"/>
                <a:gd name="T110" fmla="*/ 113 w 1260"/>
                <a:gd name="T111" fmla="*/ 265 h 96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60"/>
                <a:gd name="T169" fmla="*/ 0 h 969"/>
                <a:gd name="T170" fmla="*/ 1260 w 1260"/>
                <a:gd name="T171" fmla="*/ 969 h 96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60" h="969">
                  <a:moveTo>
                    <a:pt x="126" y="254"/>
                  </a:moveTo>
                  <a:lnTo>
                    <a:pt x="142" y="239"/>
                  </a:lnTo>
                  <a:lnTo>
                    <a:pt x="158" y="224"/>
                  </a:lnTo>
                  <a:lnTo>
                    <a:pt x="173" y="210"/>
                  </a:lnTo>
                  <a:lnTo>
                    <a:pt x="190" y="196"/>
                  </a:lnTo>
                  <a:lnTo>
                    <a:pt x="206" y="184"/>
                  </a:lnTo>
                  <a:lnTo>
                    <a:pt x="223" y="172"/>
                  </a:lnTo>
                  <a:lnTo>
                    <a:pt x="242" y="163"/>
                  </a:lnTo>
                  <a:lnTo>
                    <a:pt x="261" y="155"/>
                  </a:lnTo>
                  <a:lnTo>
                    <a:pt x="252" y="142"/>
                  </a:lnTo>
                  <a:lnTo>
                    <a:pt x="240" y="134"/>
                  </a:lnTo>
                  <a:lnTo>
                    <a:pt x="227" y="128"/>
                  </a:lnTo>
                  <a:lnTo>
                    <a:pt x="213" y="125"/>
                  </a:lnTo>
                  <a:lnTo>
                    <a:pt x="199" y="120"/>
                  </a:lnTo>
                  <a:lnTo>
                    <a:pt x="185" y="116"/>
                  </a:lnTo>
                  <a:lnTo>
                    <a:pt x="173" y="109"/>
                  </a:lnTo>
                  <a:lnTo>
                    <a:pt x="161" y="98"/>
                  </a:lnTo>
                  <a:lnTo>
                    <a:pt x="136" y="76"/>
                  </a:lnTo>
                  <a:lnTo>
                    <a:pt x="152" y="81"/>
                  </a:lnTo>
                  <a:lnTo>
                    <a:pt x="168" y="84"/>
                  </a:lnTo>
                  <a:lnTo>
                    <a:pt x="184" y="86"/>
                  </a:lnTo>
                  <a:lnTo>
                    <a:pt x="199" y="86"/>
                  </a:lnTo>
                  <a:lnTo>
                    <a:pt x="214" y="83"/>
                  </a:lnTo>
                  <a:lnTo>
                    <a:pt x="229" y="80"/>
                  </a:lnTo>
                  <a:lnTo>
                    <a:pt x="244" y="76"/>
                  </a:lnTo>
                  <a:lnTo>
                    <a:pt x="259" y="71"/>
                  </a:lnTo>
                  <a:lnTo>
                    <a:pt x="274" y="66"/>
                  </a:lnTo>
                  <a:lnTo>
                    <a:pt x="288" y="59"/>
                  </a:lnTo>
                  <a:lnTo>
                    <a:pt x="302" y="52"/>
                  </a:lnTo>
                  <a:lnTo>
                    <a:pt x="317" y="46"/>
                  </a:lnTo>
                  <a:lnTo>
                    <a:pt x="331" y="40"/>
                  </a:lnTo>
                  <a:lnTo>
                    <a:pt x="344" y="33"/>
                  </a:lnTo>
                  <a:lnTo>
                    <a:pt x="358" y="27"/>
                  </a:lnTo>
                  <a:lnTo>
                    <a:pt x="372" y="21"/>
                  </a:lnTo>
                  <a:lnTo>
                    <a:pt x="388" y="15"/>
                  </a:lnTo>
                  <a:lnTo>
                    <a:pt x="405" y="11"/>
                  </a:lnTo>
                  <a:lnTo>
                    <a:pt x="423" y="6"/>
                  </a:lnTo>
                  <a:lnTo>
                    <a:pt x="440" y="4"/>
                  </a:lnTo>
                  <a:lnTo>
                    <a:pt x="458" y="2"/>
                  </a:lnTo>
                  <a:lnTo>
                    <a:pt x="476" y="0"/>
                  </a:lnTo>
                  <a:lnTo>
                    <a:pt x="493" y="2"/>
                  </a:lnTo>
                  <a:lnTo>
                    <a:pt x="511" y="3"/>
                  </a:lnTo>
                  <a:lnTo>
                    <a:pt x="529" y="5"/>
                  </a:lnTo>
                  <a:lnTo>
                    <a:pt x="546" y="8"/>
                  </a:lnTo>
                  <a:lnTo>
                    <a:pt x="562" y="13"/>
                  </a:lnTo>
                  <a:lnTo>
                    <a:pt x="579" y="19"/>
                  </a:lnTo>
                  <a:lnTo>
                    <a:pt x="594" y="26"/>
                  </a:lnTo>
                  <a:lnTo>
                    <a:pt x="610" y="34"/>
                  </a:lnTo>
                  <a:lnTo>
                    <a:pt x="624" y="43"/>
                  </a:lnTo>
                  <a:lnTo>
                    <a:pt x="638" y="53"/>
                  </a:lnTo>
                  <a:lnTo>
                    <a:pt x="655" y="58"/>
                  </a:lnTo>
                  <a:lnTo>
                    <a:pt x="674" y="60"/>
                  </a:lnTo>
                  <a:lnTo>
                    <a:pt x="692" y="61"/>
                  </a:lnTo>
                  <a:lnTo>
                    <a:pt x="712" y="63"/>
                  </a:lnTo>
                  <a:lnTo>
                    <a:pt x="729" y="65"/>
                  </a:lnTo>
                  <a:lnTo>
                    <a:pt x="746" y="71"/>
                  </a:lnTo>
                  <a:lnTo>
                    <a:pt x="761" y="80"/>
                  </a:lnTo>
                  <a:lnTo>
                    <a:pt x="774" y="94"/>
                  </a:lnTo>
                  <a:lnTo>
                    <a:pt x="780" y="101"/>
                  </a:lnTo>
                  <a:lnTo>
                    <a:pt x="785" y="108"/>
                  </a:lnTo>
                  <a:lnTo>
                    <a:pt x="790" y="116"/>
                  </a:lnTo>
                  <a:lnTo>
                    <a:pt x="796" y="122"/>
                  </a:lnTo>
                  <a:lnTo>
                    <a:pt x="802" y="128"/>
                  </a:lnTo>
                  <a:lnTo>
                    <a:pt x="808" y="135"/>
                  </a:lnTo>
                  <a:lnTo>
                    <a:pt x="815" y="140"/>
                  </a:lnTo>
                  <a:lnTo>
                    <a:pt x="822" y="144"/>
                  </a:lnTo>
                  <a:lnTo>
                    <a:pt x="835" y="140"/>
                  </a:lnTo>
                  <a:lnTo>
                    <a:pt x="848" y="133"/>
                  </a:lnTo>
                  <a:lnTo>
                    <a:pt x="858" y="124"/>
                  </a:lnTo>
                  <a:lnTo>
                    <a:pt x="870" y="114"/>
                  </a:lnTo>
                  <a:lnTo>
                    <a:pt x="880" y="104"/>
                  </a:lnTo>
                  <a:lnTo>
                    <a:pt x="890" y="95"/>
                  </a:lnTo>
                  <a:lnTo>
                    <a:pt x="902" y="87"/>
                  </a:lnTo>
                  <a:lnTo>
                    <a:pt x="913" y="81"/>
                  </a:lnTo>
                  <a:lnTo>
                    <a:pt x="929" y="79"/>
                  </a:lnTo>
                  <a:lnTo>
                    <a:pt x="944" y="76"/>
                  </a:lnTo>
                  <a:lnTo>
                    <a:pt x="960" y="76"/>
                  </a:lnTo>
                  <a:lnTo>
                    <a:pt x="975" y="79"/>
                  </a:lnTo>
                  <a:lnTo>
                    <a:pt x="989" y="82"/>
                  </a:lnTo>
                  <a:lnTo>
                    <a:pt x="1003" y="88"/>
                  </a:lnTo>
                  <a:lnTo>
                    <a:pt x="1017" y="96"/>
                  </a:lnTo>
                  <a:lnTo>
                    <a:pt x="1028" y="106"/>
                  </a:lnTo>
                  <a:lnTo>
                    <a:pt x="1042" y="124"/>
                  </a:lnTo>
                  <a:lnTo>
                    <a:pt x="1051" y="144"/>
                  </a:lnTo>
                  <a:lnTo>
                    <a:pt x="1055" y="166"/>
                  </a:lnTo>
                  <a:lnTo>
                    <a:pt x="1054" y="189"/>
                  </a:lnTo>
                  <a:lnTo>
                    <a:pt x="1050" y="202"/>
                  </a:lnTo>
                  <a:lnTo>
                    <a:pt x="1046" y="215"/>
                  </a:lnTo>
                  <a:lnTo>
                    <a:pt x="1042" y="226"/>
                  </a:lnTo>
                  <a:lnTo>
                    <a:pt x="1045" y="240"/>
                  </a:lnTo>
                  <a:lnTo>
                    <a:pt x="1053" y="262"/>
                  </a:lnTo>
                  <a:lnTo>
                    <a:pt x="1055" y="287"/>
                  </a:lnTo>
                  <a:lnTo>
                    <a:pt x="1054" y="313"/>
                  </a:lnTo>
                  <a:lnTo>
                    <a:pt x="1056" y="338"/>
                  </a:lnTo>
                  <a:lnTo>
                    <a:pt x="1047" y="326"/>
                  </a:lnTo>
                  <a:lnTo>
                    <a:pt x="1041" y="313"/>
                  </a:lnTo>
                  <a:lnTo>
                    <a:pt x="1035" y="300"/>
                  </a:lnTo>
                  <a:lnTo>
                    <a:pt x="1030" y="287"/>
                  </a:lnTo>
                  <a:lnTo>
                    <a:pt x="1001" y="254"/>
                  </a:lnTo>
                  <a:lnTo>
                    <a:pt x="992" y="260"/>
                  </a:lnTo>
                  <a:lnTo>
                    <a:pt x="981" y="264"/>
                  </a:lnTo>
                  <a:lnTo>
                    <a:pt x="970" y="268"/>
                  </a:lnTo>
                  <a:lnTo>
                    <a:pt x="959" y="271"/>
                  </a:lnTo>
                  <a:lnTo>
                    <a:pt x="947" y="272"/>
                  </a:lnTo>
                  <a:lnTo>
                    <a:pt x="935" y="271"/>
                  </a:lnTo>
                  <a:lnTo>
                    <a:pt x="925" y="270"/>
                  </a:lnTo>
                  <a:lnTo>
                    <a:pt x="913" y="265"/>
                  </a:lnTo>
                  <a:lnTo>
                    <a:pt x="912" y="286"/>
                  </a:lnTo>
                  <a:lnTo>
                    <a:pt x="914" y="307"/>
                  </a:lnTo>
                  <a:lnTo>
                    <a:pt x="917" y="327"/>
                  </a:lnTo>
                  <a:lnTo>
                    <a:pt x="916" y="348"/>
                  </a:lnTo>
                  <a:lnTo>
                    <a:pt x="910" y="369"/>
                  </a:lnTo>
                  <a:lnTo>
                    <a:pt x="901" y="389"/>
                  </a:lnTo>
                  <a:lnTo>
                    <a:pt x="888" y="406"/>
                  </a:lnTo>
                  <a:lnTo>
                    <a:pt x="873" y="422"/>
                  </a:lnTo>
                  <a:lnTo>
                    <a:pt x="856" y="436"/>
                  </a:lnTo>
                  <a:lnTo>
                    <a:pt x="838" y="447"/>
                  </a:lnTo>
                  <a:lnTo>
                    <a:pt x="820" y="459"/>
                  </a:lnTo>
                  <a:lnTo>
                    <a:pt x="802" y="468"/>
                  </a:lnTo>
                  <a:lnTo>
                    <a:pt x="791" y="480"/>
                  </a:lnTo>
                  <a:lnTo>
                    <a:pt x="783" y="491"/>
                  </a:lnTo>
                  <a:lnTo>
                    <a:pt x="776" y="505"/>
                  </a:lnTo>
                  <a:lnTo>
                    <a:pt x="770" y="519"/>
                  </a:lnTo>
                  <a:lnTo>
                    <a:pt x="777" y="518"/>
                  </a:lnTo>
                  <a:lnTo>
                    <a:pt x="784" y="515"/>
                  </a:lnTo>
                  <a:lnTo>
                    <a:pt x="791" y="514"/>
                  </a:lnTo>
                  <a:lnTo>
                    <a:pt x="798" y="512"/>
                  </a:lnTo>
                  <a:lnTo>
                    <a:pt x="804" y="511"/>
                  </a:lnTo>
                  <a:lnTo>
                    <a:pt x="811" y="508"/>
                  </a:lnTo>
                  <a:lnTo>
                    <a:pt x="818" y="506"/>
                  </a:lnTo>
                  <a:lnTo>
                    <a:pt x="825" y="504"/>
                  </a:lnTo>
                  <a:lnTo>
                    <a:pt x="829" y="497"/>
                  </a:lnTo>
                  <a:lnTo>
                    <a:pt x="834" y="490"/>
                  </a:lnTo>
                  <a:lnTo>
                    <a:pt x="838" y="482"/>
                  </a:lnTo>
                  <a:lnTo>
                    <a:pt x="844" y="475"/>
                  </a:lnTo>
                  <a:lnTo>
                    <a:pt x="849" y="468"/>
                  </a:lnTo>
                  <a:lnTo>
                    <a:pt x="856" y="462"/>
                  </a:lnTo>
                  <a:lnTo>
                    <a:pt x="863" y="458"/>
                  </a:lnTo>
                  <a:lnTo>
                    <a:pt x="871" y="455"/>
                  </a:lnTo>
                  <a:lnTo>
                    <a:pt x="876" y="454"/>
                  </a:lnTo>
                  <a:lnTo>
                    <a:pt x="883" y="454"/>
                  </a:lnTo>
                  <a:lnTo>
                    <a:pt x="889" y="454"/>
                  </a:lnTo>
                  <a:lnTo>
                    <a:pt x="895" y="454"/>
                  </a:lnTo>
                  <a:lnTo>
                    <a:pt x="901" y="455"/>
                  </a:lnTo>
                  <a:lnTo>
                    <a:pt x="906" y="456"/>
                  </a:lnTo>
                  <a:lnTo>
                    <a:pt x="912" y="459"/>
                  </a:lnTo>
                  <a:lnTo>
                    <a:pt x="917" y="461"/>
                  </a:lnTo>
                  <a:lnTo>
                    <a:pt x="924" y="468"/>
                  </a:lnTo>
                  <a:lnTo>
                    <a:pt x="929" y="476"/>
                  </a:lnTo>
                  <a:lnTo>
                    <a:pt x="936" y="482"/>
                  </a:lnTo>
                  <a:lnTo>
                    <a:pt x="946" y="482"/>
                  </a:lnTo>
                  <a:lnTo>
                    <a:pt x="952" y="474"/>
                  </a:lnTo>
                  <a:lnTo>
                    <a:pt x="959" y="466"/>
                  </a:lnTo>
                  <a:lnTo>
                    <a:pt x="966" y="459"/>
                  </a:lnTo>
                  <a:lnTo>
                    <a:pt x="974" y="453"/>
                  </a:lnTo>
                  <a:lnTo>
                    <a:pt x="984" y="448"/>
                  </a:lnTo>
                  <a:lnTo>
                    <a:pt x="993" y="445"/>
                  </a:lnTo>
                  <a:lnTo>
                    <a:pt x="1003" y="444"/>
                  </a:lnTo>
                  <a:lnTo>
                    <a:pt x="1013" y="445"/>
                  </a:lnTo>
                  <a:lnTo>
                    <a:pt x="1018" y="438"/>
                  </a:lnTo>
                  <a:lnTo>
                    <a:pt x="1023" y="430"/>
                  </a:lnTo>
                  <a:lnTo>
                    <a:pt x="1028" y="423"/>
                  </a:lnTo>
                  <a:lnTo>
                    <a:pt x="1034" y="417"/>
                  </a:lnTo>
                  <a:lnTo>
                    <a:pt x="1041" y="412"/>
                  </a:lnTo>
                  <a:lnTo>
                    <a:pt x="1048" y="407"/>
                  </a:lnTo>
                  <a:lnTo>
                    <a:pt x="1056" y="404"/>
                  </a:lnTo>
                  <a:lnTo>
                    <a:pt x="1064" y="401"/>
                  </a:lnTo>
                  <a:lnTo>
                    <a:pt x="1069" y="400"/>
                  </a:lnTo>
                  <a:lnTo>
                    <a:pt x="1073" y="400"/>
                  </a:lnTo>
                  <a:lnTo>
                    <a:pt x="1079" y="400"/>
                  </a:lnTo>
                  <a:lnTo>
                    <a:pt x="1084" y="400"/>
                  </a:lnTo>
                  <a:lnTo>
                    <a:pt x="1088" y="400"/>
                  </a:lnTo>
                  <a:lnTo>
                    <a:pt x="1093" y="399"/>
                  </a:lnTo>
                  <a:lnTo>
                    <a:pt x="1096" y="397"/>
                  </a:lnTo>
                  <a:lnTo>
                    <a:pt x="1099" y="392"/>
                  </a:lnTo>
                  <a:lnTo>
                    <a:pt x="1106" y="383"/>
                  </a:lnTo>
                  <a:lnTo>
                    <a:pt x="1114" y="374"/>
                  </a:lnTo>
                  <a:lnTo>
                    <a:pt x="1121" y="365"/>
                  </a:lnTo>
                  <a:lnTo>
                    <a:pt x="1131" y="361"/>
                  </a:lnTo>
                  <a:lnTo>
                    <a:pt x="1140" y="360"/>
                  </a:lnTo>
                  <a:lnTo>
                    <a:pt x="1149" y="360"/>
                  </a:lnTo>
                  <a:lnTo>
                    <a:pt x="1159" y="360"/>
                  </a:lnTo>
                  <a:lnTo>
                    <a:pt x="1167" y="361"/>
                  </a:lnTo>
                  <a:lnTo>
                    <a:pt x="1176" y="364"/>
                  </a:lnTo>
                  <a:lnTo>
                    <a:pt x="1184" y="367"/>
                  </a:lnTo>
                  <a:lnTo>
                    <a:pt x="1191" y="371"/>
                  </a:lnTo>
                  <a:lnTo>
                    <a:pt x="1199" y="376"/>
                  </a:lnTo>
                  <a:lnTo>
                    <a:pt x="1201" y="387"/>
                  </a:lnTo>
                  <a:lnTo>
                    <a:pt x="1207" y="399"/>
                  </a:lnTo>
                  <a:lnTo>
                    <a:pt x="1217" y="410"/>
                  </a:lnTo>
                  <a:lnTo>
                    <a:pt x="1229" y="421"/>
                  </a:lnTo>
                  <a:lnTo>
                    <a:pt x="1240" y="431"/>
                  </a:lnTo>
                  <a:lnTo>
                    <a:pt x="1250" y="443"/>
                  </a:lnTo>
                  <a:lnTo>
                    <a:pt x="1258" y="454"/>
                  </a:lnTo>
                  <a:lnTo>
                    <a:pt x="1260" y="467"/>
                  </a:lnTo>
                  <a:lnTo>
                    <a:pt x="1246" y="470"/>
                  </a:lnTo>
                  <a:lnTo>
                    <a:pt x="1236" y="474"/>
                  </a:lnTo>
                  <a:lnTo>
                    <a:pt x="1225" y="477"/>
                  </a:lnTo>
                  <a:lnTo>
                    <a:pt x="1217" y="482"/>
                  </a:lnTo>
                  <a:lnTo>
                    <a:pt x="1209" y="486"/>
                  </a:lnTo>
                  <a:lnTo>
                    <a:pt x="1201" y="490"/>
                  </a:lnTo>
                  <a:lnTo>
                    <a:pt x="1192" y="494"/>
                  </a:lnTo>
                  <a:lnTo>
                    <a:pt x="1182" y="498"/>
                  </a:lnTo>
                  <a:lnTo>
                    <a:pt x="1168" y="503"/>
                  </a:lnTo>
                  <a:lnTo>
                    <a:pt x="1152" y="505"/>
                  </a:lnTo>
                  <a:lnTo>
                    <a:pt x="1131" y="507"/>
                  </a:lnTo>
                  <a:lnTo>
                    <a:pt x="1107" y="509"/>
                  </a:lnTo>
                  <a:lnTo>
                    <a:pt x="1076" y="511"/>
                  </a:lnTo>
                  <a:lnTo>
                    <a:pt x="1040" y="509"/>
                  </a:lnTo>
                  <a:lnTo>
                    <a:pt x="997" y="508"/>
                  </a:lnTo>
                  <a:lnTo>
                    <a:pt x="947" y="506"/>
                  </a:lnTo>
                  <a:lnTo>
                    <a:pt x="936" y="508"/>
                  </a:lnTo>
                  <a:lnTo>
                    <a:pt x="927" y="506"/>
                  </a:lnTo>
                  <a:lnTo>
                    <a:pt x="918" y="501"/>
                  </a:lnTo>
                  <a:lnTo>
                    <a:pt x="909" y="497"/>
                  </a:lnTo>
                  <a:lnTo>
                    <a:pt x="899" y="493"/>
                  </a:lnTo>
                  <a:lnTo>
                    <a:pt x="891" y="491"/>
                  </a:lnTo>
                  <a:lnTo>
                    <a:pt x="882" y="494"/>
                  </a:lnTo>
                  <a:lnTo>
                    <a:pt x="873" y="503"/>
                  </a:lnTo>
                  <a:lnTo>
                    <a:pt x="866" y="513"/>
                  </a:lnTo>
                  <a:lnTo>
                    <a:pt x="861" y="523"/>
                  </a:lnTo>
                  <a:lnTo>
                    <a:pt x="860" y="535"/>
                  </a:lnTo>
                  <a:lnTo>
                    <a:pt x="864" y="546"/>
                  </a:lnTo>
                  <a:lnTo>
                    <a:pt x="868" y="553"/>
                  </a:lnTo>
                  <a:lnTo>
                    <a:pt x="875" y="559"/>
                  </a:lnTo>
                  <a:lnTo>
                    <a:pt x="881" y="565"/>
                  </a:lnTo>
                  <a:lnTo>
                    <a:pt x="888" y="569"/>
                  </a:lnTo>
                  <a:lnTo>
                    <a:pt x="896" y="573"/>
                  </a:lnTo>
                  <a:lnTo>
                    <a:pt x="903" y="576"/>
                  </a:lnTo>
                  <a:lnTo>
                    <a:pt x="911" y="580"/>
                  </a:lnTo>
                  <a:lnTo>
                    <a:pt x="918" y="582"/>
                  </a:lnTo>
                  <a:lnTo>
                    <a:pt x="905" y="585"/>
                  </a:lnTo>
                  <a:lnTo>
                    <a:pt x="893" y="587"/>
                  </a:lnTo>
                  <a:lnTo>
                    <a:pt x="880" y="585"/>
                  </a:lnTo>
                  <a:lnTo>
                    <a:pt x="867" y="583"/>
                  </a:lnTo>
                  <a:lnTo>
                    <a:pt x="855" y="579"/>
                  </a:lnTo>
                  <a:lnTo>
                    <a:pt x="843" y="574"/>
                  </a:lnTo>
                  <a:lnTo>
                    <a:pt x="833" y="567"/>
                  </a:lnTo>
                  <a:lnTo>
                    <a:pt x="822" y="559"/>
                  </a:lnTo>
                  <a:lnTo>
                    <a:pt x="817" y="567"/>
                  </a:lnTo>
                  <a:lnTo>
                    <a:pt x="810" y="574"/>
                  </a:lnTo>
                  <a:lnTo>
                    <a:pt x="803" y="580"/>
                  </a:lnTo>
                  <a:lnTo>
                    <a:pt x="795" y="585"/>
                  </a:lnTo>
                  <a:lnTo>
                    <a:pt x="788" y="591"/>
                  </a:lnTo>
                  <a:lnTo>
                    <a:pt x="780" y="597"/>
                  </a:lnTo>
                  <a:lnTo>
                    <a:pt x="772" y="602"/>
                  </a:lnTo>
                  <a:lnTo>
                    <a:pt x="765" y="607"/>
                  </a:lnTo>
                  <a:lnTo>
                    <a:pt x="775" y="628"/>
                  </a:lnTo>
                  <a:lnTo>
                    <a:pt x="788" y="648"/>
                  </a:lnTo>
                  <a:lnTo>
                    <a:pt x="803" y="666"/>
                  </a:lnTo>
                  <a:lnTo>
                    <a:pt x="819" y="685"/>
                  </a:lnTo>
                  <a:lnTo>
                    <a:pt x="835" y="703"/>
                  </a:lnTo>
                  <a:lnTo>
                    <a:pt x="853" y="719"/>
                  </a:lnTo>
                  <a:lnTo>
                    <a:pt x="872" y="736"/>
                  </a:lnTo>
                  <a:lnTo>
                    <a:pt x="890" y="752"/>
                  </a:lnTo>
                  <a:lnTo>
                    <a:pt x="875" y="835"/>
                  </a:lnTo>
                  <a:lnTo>
                    <a:pt x="876" y="857"/>
                  </a:lnTo>
                  <a:lnTo>
                    <a:pt x="878" y="879"/>
                  </a:lnTo>
                  <a:lnTo>
                    <a:pt x="880" y="901"/>
                  </a:lnTo>
                  <a:lnTo>
                    <a:pt x="886" y="921"/>
                  </a:lnTo>
                  <a:lnTo>
                    <a:pt x="880" y="919"/>
                  </a:lnTo>
                  <a:lnTo>
                    <a:pt x="876" y="915"/>
                  </a:lnTo>
                  <a:lnTo>
                    <a:pt x="873" y="910"/>
                  </a:lnTo>
                  <a:lnTo>
                    <a:pt x="871" y="906"/>
                  </a:lnTo>
                  <a:lnTo>
                    <a:pt x="860" y="886"/>
                  </a:lnTo>
                  <a:lnTo>
                    <a:pt x="850" y="866"/>
                  </a:lnTo>
                  <a:lnTo>
                    <a:pt x="840" y="847"/>
                  </a:lnTo>
                  <a:lnTo>
                    <a:pt x="828" y="827"/>
                  </a:lnTo>
                  <a:lnTo>
                    <a:pt x="817" y="808"/>
                  </a:lnTo>
                  <a:lnTo>
                    <a:pt x="805" y="789"/>
                  </a:lnTo>
                  <a:lnTo>
                    <a:pt x="794" y="770"/>
                  </a:lnTo>
                  <a:lnTo>
                    <a:pt x="781" y="751"/>
                  </a:lnTo>
                  <a:lnTo>
                    <a:pt x="785" y="779"/>
                  </a:lnTo>
                  <a:lnTo>
                    <a:pt x="791" y="807"/>
                  </a:lnTo>
                  <a:lnTo>
                    <a:pt x="798" y="833"/>
                  </a:lnTo>
                  <a:lnTo>
                    <a:pt x="805" y="861"/>
                  </a:lnTo>
                  <a:lnTo>
                    <a:pt x="813" y="887"/>
                  </a:lnTo>
                  <a:lnTo>
                    <a:pt x="820" y="915"/>
                  </a:lnTo>
                  <a:lnTo>
                    <a:pt x="827" y="941"/>
                  </a:lnTo>
                  <a:lnTo>
                    <a:pt x="834" y="969"/>
                  </a:lnTo>
                  <a:lnTo>
                    <a:pt x="826" y="963"/>
                  </a:lnTo>
                  <a:lnTo>
                    <a:pt x="819" y="957"/>
                  </a:lnTo>
                  <a:lnTo>
                    <a:pt x="812" y="952"/>
                  </a:lnTo>
                  <a:lnTo>
                    <a:pt x="805" y="945"/>
                  </a:lnTo>
                  <a:lnTo>
                    <a:pt x="798" y="938"/>
                  </a:lnTo>
                  <a:lnTo>
                    <a:pt x="791" y="932"/>
                  </a:lnTo>
                  <a:lnTo>
                    <a:pt x="784" y="926"/>
                  </a:lnTo>
                  <a:lnTo>
                    <a:pt x="776" y="921"/>
                  </a:lnTo>
                  <a:lnTo>
                    <a:pt x="724" y="890"/>
                  </a:lnTo>
                  <a:lnTo>
                    <a:pt x="730" y="830"/>
                  </a:lnTo>
                  <a:lnTo>
                    <a:pt x="730" y="767"/>
                  </a:lnTo>
                  <a:lnTo>
                    <a:pt x="722" y="706"/>
                  </a:lnTo>
                  <a:lnTo>
                    <a:pt x="706" y="650"/>
                  </a:lnTo>
                  <a:lnTo>
                    <a:pt x="703" y="647"/>
                  </a:lnTo>
                  <a:lnTo>
                    <a:pt x="701" y="642"/>
                  </a:lnTo>
                  <a:lnTo>
                    <a:pt x="699" y="638"/>
                  </a:lnTo>
                  <a:lnTo>
                    <a:pt x="696" y="635"/>
                  </a:lnTo>
                  <a:lnTo>
                    <a:pt x="693" y="647"/>
                  </a:lnTo>
                  <a:lnTo>
                    <a:pt x="689" y="658"/>
                  </a:lnTo>
                  <a:lnTo>
                    <a:pt x="683" y="668"/>
                  </a:lnTo>
                  <a:lnTo>
                    <a:pt x="675" y="679"/>
                  </a:lnTo>
                  <a:lnTo>
                    <a:pt x="666" y="688"/>
                  </a:lnTo>
                  <a:lnTo>
                    <a:pt x="656" y="697"/>
                  </a:lnTo>
                  <a:lnTo>
                    <a:pt x="646" y="703"/>
                  </a:lnTo>
                  <a:lnTo>
                    <a:pt x="635" y="709"/>
                  </a:lnTo>
                  <a:lnTo>
                    <a:pt x="643" y="698"/>
                  </a:lnTo>
                  <a:lnTo>
                    <a:pt x="648" y="685"/>
                  </a:lnTo>
                  <a:lnTo>
                    <a:pt x="651" y="671"/>
                  </a:lnTo>
                  <a:lnTo>
                    <a:pt x="647" y="656"/>
                  </a:lnTo>
                  <a:lnTo>
                    <a:pt x="639" y="637"/>
                  </a:lnTo>
                  <a:lnTo>
                    <a:pt x="629" y="621"/>
                  </a:lnTo>
                  <a:lnTo>
                    <a:pt x="617" y="605"/>
                  </a:lnTo>
                  <a:lnTo>
                    <a:pt x="605" y="589"/>
                  </a:lnTo>
                  <a:lnTo>
                    <a:pt x="592" y="573"/>
                  </a:lnTo>
                  <a:lnTo>
                    <a:pt x="580" y="557"/>
                  </a:lnTo>
                  <a:lnTo>
                    <a:pt x="570" y="541"/>
                  </a:lnTo>
                  <a:lnTo>
                    <a:pt x="562" y="522"/>
                  </a:lnTo>
                  <a:lnTo>
                    <a:pt x="559" y="492"/>
                  </a:lnTo>
                  <a:lnTo>
                    <a:pt x="561" y="462"/>
                  </a:lnTo>
                  <a:lnTo>
                    <a:pt x="568" y="435"/>
                  </a:lnTo>
                  <a:lnTo>
                    <a:pt x="577" y="407"/>
                  </a:lnTo>
                  <a:lnTo>
                    <a:pt x="569" y="410"/>
                  </a:lnTo>
                  <a:lnTo>
                    <a:pt x="561" y="414"/>
                  </a:lnTo>
                  <a:lnTo>
                    <a:pt x="554" y="417"/>
                  </a:lnTo>
                  <a:lnTo>
                    <a:pt x="546" y="421"/>
                  </a:lnTo>
                  <a:lnTo>
                    <a:pt x="537" y="423"/>
                  </a:lnTo>
                  <a:lnTo>
                    <a:pt x="529" y="427"/>
                  </a:lnTo>
                  <a:lnTo>
                    <a:pt x="519" y="428"/>
                  </a:lnTo>
                  <a:lnTo>
                    <a:pt x="510" y="429"/>
                  </a:lnTo>
                  <a:lnTo>
                    <a:pt x="502" y="429"/>
                  </a:lnTo>
                  <a:lnTo>
                    <a:pt x="494" y="428"/>
                  </a:lnTo>
                  <a:lnTo>
                    <a:pt x="486" y="425"/>
                  </a:lnTo>
                  <a:lnTo>
                    <a:pt x="479" y="422"/>
                  </a:lnTo>
                  <a:lnTo>
                    <a:pt x="472" y="417"/>
                  </a:lnTo>
                  <a:lnTo>
                    <a:pt x="464" y="413"/>
                  </a:lnTo>
                  <a:lnTo>
                    <a:pt x="457" y="409"/>
                  </a:lnTo>
                  <a:lnTo>
                    <a:pt x="450" y="405"/>
                  </a:lnTo>
                  <a:lnTo>
                    <a:pt x="441" y="407"/>
                  </a:lnTo>
                  <a:lnTo>
                    <a:pt x="432" y="408"/>
                  </a:lnTo>
                  <a:lnTo>
                    <a:pt x="423" y="409"/>
                  </a:lnTo>
                  <a:lnTo>
                    <a:pt x="413" y="409"/>
                  </a:lnTo>
                  <a:lnTo>
                    <a:pt x="404" y="409"/>
                  </a:lnTo>
                  <a:lnTo>
                    <a:pt x="395" y="407"/>
                  </a:lnTo>
                  <a:lnTo>
                    <a:pt x="387" y="405"/>
                  </a:lnTo>
                  <a:lnTo>
                    <a:pt x="379" y="400"/>
                  </a:lnTo>
                  <a:lnTo>
                    <a:pt x="377" y="399"/>
                  </a:lnTo>
                  <a:lnTo>
                    <a:pt x="374" y="397"/>
                  </a:lnTo>
                  <a:lnTo>
                    <a:pt x="371" y="395"/>
                  </a:lnTo>
                  <a:lnTo>
                    <a:pt x="369" y="393"/>
                  </a:lnTo>
                  <a:lnTo>
                    <a:pt x="357" y="399"/>
                  </a:lnTo>
                  <a:lnTo>
                    <a:pt x="346" y="402"/>
                  </a:lnTo>
                  <a:lnTo>
                    <a:pt x="332" y="406"/>
                  </a:lnTo>
                  <a:lnTo>
                    <a:pt x="318" y="406"/>
                  </a:lnTo>
                  <a:lnTo>
                    <a:pt x="305" y="406"/>
                  </a:lnTo>
                  <a:lnTo>
                    <a:pt x="291" y="404"/>
                  </a:lnTo>
                  <a:lnTo>
                    <a:pt x="279" y="399"/>
                  </a:lnTo>
                  <a:lnTo>
                    <a:pt x="267" y="392"/>
                  </a:lnTo>
                  <a:lnTo>
                    <a:pt x="263" y="389"/>
                  </a:lnTo>
                  <a:lnTo>
                    <a:pt x="258" y="384"/>
                  </a:lnTo>
                  <a:lnTo>
                    <a:pt x="252" y="380"/>
                  </a:lnTo>
                  <a:lnTo>
                    <a:pt x="248" y="376"/>
                  </a:lnTo>
                  <a:lnTo>
                    <a:pt x="236" y="379"/>
                  </a:lnTo>
                  <a:lnTo>
                    <a:pt x="225" y="382"/>
                  </a:lnTo>
                  <a:lnTo>
                    <a:pt x="213" y="385"/>
                  </a:lnTo>
                  <a:lnTo>
                    <a:pt x="200" y="386"/>
                  </a:lnTo>
                  <a:lnTo>
                    <a:pt x="189" y="387"/>
                  </a:lnTo>
                  <a:lnTo>
                    <a:pt x="176" y="389"/>
                  </a:lnTo>
                  <a:lnTo>
                    <a:pt x="164" y="389"/>
                  </a:lnTo>
                  <a:lnTo>
                    <a:pt x="152" y="387"/>
                  </a:lnTo>
                  <a:lnTo>
                    <a:pt x="139" y="386"/>
                  </a:lnTo>
                  <a:lnTo>
                    <a:pt x="128" y="384"/>
                  </a:lnTo>
                  <a:lnTo>
                    <a:pt x="116" y="380"/>
                  </a:lnTo>
                  <a:lnTo>
                    <a:pt x="105" y="377"/>
                  </a:lnTo>
                  <a:lnTo>
                    <a:pt x="93" y="372"/>
                  </a:lnTo>
                  <a:lnTo>
                    <a:pt x="83" y="367"/>
                  </a:lnTo>
                  <a:lnTo>
                    <a:pt x="73" y="360"/>
                  </a:lnTo>
                  <a:lnTo>
                    <a:pt x="63" y="353"/>
                  </a:lnTo>
                  <a:lnTo>
                    <a:pt x="55" y="346"/>
                  </a:lnTo>
                  <a:lnTo>
                    <a:pt x="47" y="339"/>
                  </a:lnTo>
                  <a:lnTo>
                    <a:pt x="40" y="331"/>
                  </a:lnTo>
                  <a:lnTo>
                    <a:pt x="32" y="323"/>
                  </a:lnTo>
                  <a:lnTo>
                    <a:pt x="25" y="316"/>
                  </a:lnTo>
                  <a:lnTo>
                    <a:pt x="17" y="309"/>
                  </a:lnTo>
                  <a:lnTo>
                    <a:pt x="9" y="304"/>
                  </a:lnTo>
                  <a:lnTo>
                    <a:pt x="0" y="300"/>
                  </a:lnTo>
                  <a:lnTo>
                    <a:pt x="17" y="296"/>
                  </a:lnTo>
                  <a:lnTo>
                    <a:pt x="33" y="294"/>
                  </a:lnTo>
                  <a:lnTo>
                    <a:pt x="51" y="291"/>
                  </a:lnTo>
                  <a:lnTo>
                    <a:pt x="67" y="286"/>
                  </a:lnTo>
                  <a:lnTo>
                    <a:pt x="83" y="281"/>
                  </a:lnTo>
                  <a:lnTo>
                    <a:pt x="98" y="273"/>
                  </a:lnTo>
                  <a:lnTo>
                    <a:pt x="113" y="265"/>
                  </a:lnTo>
                  <a:lnTo>
                    <a:pt x="126" y="25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0" name="Freeform 118"/>
            <p:cNvSpPr>
              <a:spLocks/>
            </p:cNvSpPr>
            <p:nvPr/>
          </p:nvSpPr>
          <p:spPr bwMode="auto">
            <a:xfrm>
              <a:off x="273" y="2520"/>
              <a:ext cx="387" cy="126"/>
            </a:xfrm>
            <a:custGeom>
              <a:avLst/>
              <a:gdLst>
                <a:gd name="T0" fmla="*/ 204 w 773"/>
                <a:gd name="T1" fmla="*/ 88 h 252"/>
                <a:gd name="T2" fmla="*/ 302 w 773"/>
                <a:gd name="T3" fmla="*/ 43 h 252"/>
                <a:gd name="T4" fmla="*/ 412 w 773"/>
                <a:gd name="T5" fmla="*/ 18 h 252"/>
                <a:gd name="T6" fmla="*/ 525 w 773"/>
                <a:gd name="T7" fmla="*/ 1 h 252"/>
                <a:gd name="T8" fmla="*/ 639 w 773"/>
                <a:gd name="T9" fmla="*/ 9 h 252"/>
                <a:gd name="T10" fmla="*/ 733 w 773"/>
                <a:gd name="T11" fmla="*/ 49 h 252"/>
                <a:gd name="T12" fmla="*/ 773 w 773"/>
                <a:gd name="T13" fmla="*/ 129 h 252"/>
                <a:gd name="T14" fmla="*/ 756 w 773"/>
                <a:gd name="T15" fmla="*/ 126 h 252"/>
                <a:gd name="T16" fmla="*/ 720 w 773"/>
                <a:gd name="T17" fmla="*/ 85 h 252"/>
                <a:gd name="T18" fmla="*/ 599 w 773"/>
                <a:gd name="T19" fmla="*/ 40 h 252"/>
                <a:gd name="T20" fmla="*/ 463 w 773"/>
                <a:gd name="T21" fmla="*/ 36 h 252"/>
                <a:gd name="T22" fmla="*/ 331 w 773"/>
                <a:gd name="T23" fmla="*/ 63 h 252"/>
                <a:gd name="T24" fmla="*/ 220 w 773"/>
                <a:gd name="T25" fmla="*/ 117 h 252"/>
                <a:gd name="T26" fmla="*/ 151 w 773"/>
                <a:gd name="T27" fmla="*/ 164 h 252"/>
                <a:gd name="T28" fmla="*/ 231 w 773"/>
                <a:gd name="T29" fmla="*/ 133 h 252"/>
                <a:gd name="T30" fmla="*/ 310 w 773"/>
                <a:gd name="T31" fmla="*/ 95 h 252"/>
                <a:gd name="T32" fmla="*/ 397 w 773"/>
                <a:gd name="T33" fmla="*/ 77 h 252"/>
                <a:gd name="T34" fmla="*/ 420 w 773"/>
                <a:gd name="T35" fmla="*/ 78 h 252"/>
                <a:gd name="T36" fmla="*/ 397 w 773"/>
                <a:gd name="T37" fmla="*/ 92 h 252"/>
                <a:gd name="T38" fmla="*/ 306 w 773"/>
                <a:gd name="T39" fmla="*/ 126 h 252"/>
                <a:gd name="T40" fmla="*/ 378 w 773"/>
                <a:gd name="T41" fmla="*/ 117 h 252"/>
                <a:gd name="T42" fmla="*/ 475 w 773"/>
                <a:gd name="T43" fmla="*/ 110 h 252"/>
                <a:gd name="T44" fmla="*/ 511 w 773"/>
                <a:gd name="T45" fmla="*/ 117 h 252"/>
                <a:gd name="T46" fmla="*/ 496 w 773"/>
                <a:gd name="T47" fmla="*/ 126 h 252"/>
                <a:gd name="T48" fmla="*/ 448 w 773"/>
                <a:gd name="T49" fmla="*/ 137 h 252"/>
                <a:gd name="T50" fmla="*/ 563 w 773"/>
                <a:gd name="T51" fmla="*/ 146 h 252"/>
                <a:gd name="T52" fmla="*/ 644 w 773"/>
                <a:gd name="T53" fmla="*/ 164 h 252"/>
                <a:gd name="T54" fmla="*/ 684 w 773"/>
                <a:gd name="T55" fmla="*/ 159 h 252"/>
                <a:gd name="T56" fmla="*/ 656 w 773"/>
                <a:gd name="T57" fmla="*/ 203 h 252"/>
                <a:gd name="T58" fmla="*/ 622 w 773"/>
                <a:gd name="T59" fmla="*/ 231 h 252"/>
                <a:gd name="T60" fmla="*/ 688 w 773"/>
                <a:gd name="T61" fmla="*/ 211 h 252"/>
                <a:gd name="T62" fmla="*/ 667 w 773"/>
                <a:gd name="T63" fmla="*/ 236 h 252"/>
                <a:gd name="T64" fmla="*/ 558 w 773"/>
                <a:gd name="T65" fmla="*/ 251 h 252"/>
                <a:gd name="T66" fmla="*/ 616 w 773"/>
                <a:gd name="T67" fmla="*/ 209 h 252"/>
                <a:gd name="T68" fmla="*/ 634 w 773"/>
                <a:gd name="T69" fmla="*/ 188 h 252"/>
                <a:gd name="T70" fmla="*/ 571 w 773"/>
                <a:gd name="T71" fmla="*/ 210 h 252"/>
                <a:gd name="T72" fmla="*/ 494 w 773"/>
                <a:gd name="T73" fmla="*/ 236 h 252"/>
                <a:gd name="T74" fmla="*/ 532 w 773"/>
                <a:gd name="T75" fmla="*/ 197 h 252"/>
                <a:gd name="T76" fmla="*/ 566 w 773"/>
                <a:gd name="T77" fmla="*/ 175 h 252"/>
                <a:gd name="T78" fmla="*/ 550 w 773"/>
                <a:gd name="T79" fmla="*/ 176 h 252"/>
                <a:gd name="T80" fmla="*/ 464 w 773"/>
                <a:gd name="T81" fmla="*/ 202 h 252"/>
                <a:gd name="T82" fmla="*/ 397 w 773"/>
                <a:gd name="T83" fmla="*/ 224 h 252"/>
                <a:gd name="T84" fmla="*/ 439 w 773"/>
                <a:gd name="T85" fmla="*/ 169 h 252"/>
                <a:gd name="T86" fmla="*/ 442 w 773"/>
                <a:gd name="T87" fmla="*/ 154 h 252"/>
                <a:gd name="T88" fmla="*/ 417 w 773"/>
                <a:gd name="T89" fmla="*/ 169 h 252"/>
                <a:gd name="T90" fmla="*/ 335 w 773"/>
                <a:gd name="T91" fmla="*/ 210 h 252"/>
                <a:gd name="T92" fmla="*/ 306 w 773"/>
                <a:gd name="T93" fmla="*/ 203 h 252"/>
                <a:gd name="T94" fmla="*/ 371 w 773"/>
                <a:gd name="T95" fmla="*/ 144 h 252"/>
                <a:gd name="T96" fmla="*/ 305 w 773"/>
                <a:gd name="T97" fmla="*/ 159 h 252"/>
                <a:gd name="T98" fmla="*/ 214 w 773"/>
                <a:gd name="T99" fmla="*/ 195 h 252"/>
                <a:gd name="T100" fmla="*/ 144 w 773"/>
                <a:gd name="T101" fmla="*/ 222 h 252"/>
                <a:gd name="T102" fmla="*/ 69 w 773"/>
                <a:gd name="T103" fmla="*/ 229 h 252"/>
                <a:gd name="T104" fmla="*/ 0 w 773"/>
                <a:gd name="T105" fmla="*/ 205 h 252"/>
                <a:gd name="T106" fmla="*/ 87 w 773"/>
                <a:gd name="T107" fmla="*/ 173 h 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73"/>
                <a:gd name="T163" fmla="*/ 0 h 252"/>
                <a:gd name="T164" fmla="*/ 773 w 773"/>
                <a:gd name="T165" fmla="*/ 252 h 25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73" h="252">
                  <a:moveTo>
                    <a:pt x="136" y="146"/>
                  </a:moveTo>
                  <a:lnTo>
                    <a:pt x="153" y="132"/>
                  </a:lnTo>
                  <a:lnTo>
                    <a:pt x="170" y="117"/>
                  </a:lnTo>
                  <a:lnTo>
                    <a:pt x="186" y="102"/>
                  </a:lnTo>
                  <a:lnTo>
                    <a:pt x="204" y="88"/>
                  </a:lnTo>
                  <a:lnTo>
                    <a:pt x="221" y="76"/>
                  </a:lnTo>
                  <a:lnTo>
                    <a:pt x="239" y="64"/>
                  </a:lnTo>
                  <a:lnTo>
                    <a:pt x="259" y="55"/>
                  </a:lnTo>
                  <a:lnTo>
                    <a:pt x="280" y="48"/>
                  </a:lnTo>
                  <a:lnTo>
                    <a:pt x="302" y="43"/>
                  </a:lnTo>
                  <a:lnTo>
                    <a:pt x="323" y="39"/>
                  </a:lnTo>
                  <a:lnTo>
                    <a:pt x="345" y="33"/>
                  </a:lnTo>
                  <a:lnTo>
                    <a:pt x="367" y="28"/>
                  </a:lnTo>
                  <a:lnTo>
                    <a:pt x="389" y="23"/>
                  </a:lnTo>
                  <a:lnTo>
                    <a:pt x="412" y="18"/>
                  </a:lnTo>
                  <a:lnTo>
                    <a:pt x="434" y="13"/>
                  </a:lnTo>
                  <a:lnTo>
                    <a:pt x="457" y="9"/>
                  </a:lnTo>
                  <a:lnTo>
                    <a:pt x="479" y="5"/>
                  </a:lnTo>
                  <a:lnTo>
                    <a:pt x="502" y="2"/>
                  </a:lnTo>
                  <a:lnTo>
                    <a:pt x="525" y="1"/>
                  </a:lnTo>
                  <a:lnTo>
                    <a:pt x="548" y="0"/>
                  </a:lnTo>
                  <a:lnTo>
                    <a:pt x="570" y="0"/>
                  </a:lnTo>
                  <a:lnTo>
                    <a:pt x="593" y="1"/>
                  </a:lnTo>
                  <a:lnTo>
                    <a:pt x="616" y="4"/>
                  </a:lnTo>
                  <a:lnTo>
                    <a:pt x="639" y="9"/>
                  </a:lnTo>
                  <a:lnTo>
                    <a:pt x="657" y="16"/>
                  </a:lnTo>
                  <a:lnTo>
                    <a:pt x="677" y="23"/>
                  </a:lnTo>
                  <a:lnTo>
                    <a:pt x="697" y="30"/>
                  </a:lnTo>
                  <a:lnTo>
                    <a:pt x="715" y="39"/>
                  </a:lnTo>
                  <a:lnTo>
                    <a:pt x="733" y="49"/>
                  </a:lnTo>
                  <a:lnTo>
                    <a:pt x="748" y="63"/>
                  </a:lnTo>
                  <a:lnTo>
                    <a:pt x="761" y="78"/>
                  </a:lnTo>
                  <a:lnTo>
                    <a:pt x="770" y="97"/>
                  </a:lnTo>
                  <a:lnTo>
                    <a:pt x="773" y="112"/>
                  </a:lnTo>
                  <a:lnTo>
                    <a:pt x="773" y="129"/>
                  </a:lnTo>
                  <a:lnTo>
                    <a:pt x="770" y="144"/>
                  </a:lnTo>
                  <a:lnTo>
                    <a:pt x="767" y="157"/>
                  </a:lnTo>
                  <a:lnTo>
                    <a:pt x="765" y="147"/>
                  </a:lnTo>
                  <a:lnTo>
                    <a:pt x="761" y="137"/>
                  </a:lnTo>
                  <a:lnTo>
                    <a:pt x="756" y="126"/>
                  </a:lnTo>
                  <a:lnTo>
                    <a:pt x="751" y="117"/>
                  </a:lnTo>
                  <a:lnTo>
                    <a:pt x="744" y="108"/>
                  </a:lnTo>
                  <a:lnTo>
                    <a:pt x="737" y="100"/>
                  </a:lnTo>
                  <a:lnTo>
                    <a:pt x="729" y="92"/>
                  </a:lnTo>
                  <a:lnTo>
                    <a:pt x="720" y="85"/>
                  </a:lnTo>
                  <a:lnTo>
                    <a:pt x="698" y="72"/>
                  </a:lnTo>
                  <a:lnTo>
                    <a:pt x="675" y="62"/>
                  </a:lnTo>
                  <a:lnTo>
                    <a:pt x="650" y="53"/>
                  </a:lnTo>
                  <a:lnTo>
                    <a:pt x="625" y="46"/>
                  </a:lnTo>
                  <a:lnTo>
                    <a:pt x="599" y="40"/>
                  </a:lnTo>
                  <a:lnTo>
                    <a:pt x="572" y="36"/>
                  </a:lnTo>
                  <a:lnTo>
                    <a:pt x="545" y="35"/>
                  </a:lnTo>
                  <a:lnTo>
                    <a:pt x="518" y="34"/>
                  </a:lnTo>
                  <a:lnTo>
                    <a:pt x="490" y="35"/>
                  </a:lnTo>
                  <a:lnTo>
                    <a:pt x="463" y="36"/>
                  </a:lnTo>
                  <a:lnTo>
                    <a:pt x="435" y="40"/>
                  </a:lnTo>
                  <a:lnTo>
                    <a:pt x="409" y="44"/>
                  </a:lnTo>
                  <a:lnTo>
                    <a:pt x="382" y="49"/>
                  </a:lnTo>
                  <a:lnTo>
                    <a:pt x="357" y="56"/>
                  </a:lnTo>
                  <a:lnTo>
                    <a:pt x="331" y="63"/>
                  </a:lnTo>
                  <a:lnTo>
                    <a:pt x="307" y="70"/>
                  </a:lnTo>
                  <a:lnTo>
                    <a:pt x="284" y="79"/>
                  </a:lnTo>
                  <a:lnTo>
                    <a:pt x="262" y="91"/>
                  </a:lnTo>
                  <a:lnTo>
                    <a:pt x="240" y="103"/>
                  </a:lnTo>
                  <a:lnTo>
                    <a:pt x="220" y="117"/>
                  </a:lnTo>
                  <a:lnTo>
                    <a:pt x="199" y="131"/>
                  </a:lnTo>
                  <a:lnTo>
                    <a:pt x="177" y="145"/>
                  </a:lnTo>
                  <a:lnTo>
                    <a:pt x="155" y="156"/>
                  </a:lnTo>
                  <a:lnTo>
                    <a:pt x="133" y="168"/>
                  </a:lnTo>
                  <a:lnTo>
                    <a:pt x="151" y="164"/>
                  </a:lnTo>
                  <a:lnTo>
                    <a:pt x="168" y="161"/>
                  </a:lnTo>
                  <a:lnTo>
                    <a:pt x="184" y="155"/>
                  </a:lnTo>
                  <a:lnTo>
                    <a:pt x="200" y="148"/>
                  </a:lnTo>
                  <a:lnTo>
                    <a:pt x="216" y="141"/>
                  </a:lnTo>
                  <a:lnTo>
                    <a:pt x="231" y="133"/>
                  </a:lnTo>
                  <a:lnTo>
                    <a:pt x="247" y="125"/>
                  </a:lnTo>
                  <a:lnTo>
                    <a:pt x="262" y="117"/>
                  </a:lnTo>
                  <a:lnTo>
                    <a:pt x="279" y="109"/>
                  </a:lnTo>
                  <a:lnTo>
                    <a:pt x="293" y="102"/>
                  </a:lnTo>
                  <a:lnTo>
                    <a:pt x="310" y="95"/>
                  </a:lnTo>
                  <a:lnTo>
                    <a:pt x="326" y="89"/>
                  </a:lnTo>
                  <a:lnTo>
                    <a:pt x="343" y="84"/>
                  </a:lnTo>
                  <a:lnTo>
                    <a:pt x="360" y="80"/>
                  </a:lnTo>
                  <a:lnTo>
                    <a:pt x="379" y="78"/>
                  </a:lnTo>
                  <a:lnTo>
                    <a:pt x="397" y="77"/>
                  </a:lnTo>
                  <a:lnTo>
                    <a:pt x="402" y="77"/>
                  </a:lnTo>
                  <a:lnTo>
                    <a:pt x="406" y="77"/>
                  </a:lnTo>
                  <a:lnTo>
                    <a:pt x="411" y="77"/>
                  </a:lnTo>
                  <a:lnTo>
                    <a:pt x="416" y="78"/>
                  </a:lnTo>
                  <a:lnTo>
                    <a:pt x="420" y="78"/>
                  </a:lnTo>
                  <a:lnTo>
                    <a:pt x="425" y="79"/>
                  </a:lnTo>
                  <a:lnTo>
                    <a:pt x="429" y="80"/>
                  </a:lnTo>
                  <a:lnTo>
                    <a:pt x="434" y="81"/>
                  </a:lnTo>
                  <a:lnTo>
                    <a:pt x="416" y="86"/>
                  </a:lnTo>
                  <a:lnTo>
                    <a:pt x="397" y="92"/>
                  </a:lnTo>
                  <a:lnTo>
                    <a:pt x="379" y="99"/>
                  </a:lnTo>
                  <a:lnTo>
                    <a:pt x="360" y="104"/>
                  </a:lnTo>
                  <a:lnTo>
                    <a:pt x="342" y="111"/>
                  </a:lnTo>
                  <a:lnTo>
                    <a:pt x="325" y="118"/>
                  </a:lnTo>
                  <a:lnTo>
                    <a:pt x="306" y="126"/>
                  </a:lnTo>
                  <a:lnTo>
                    <a:pt x="289" y="133"/>
                  </a:lnTo>
                  <a:lnTo>
                    <a:pt x="311" y="130"/>
                  </a:lnTo>
                  <a:lnTo>
                    <a:pt x="333" y="126"/>
                  </a:lnTo>
                  <a:lnTo>
                    <a:pt x="355" y="122"/>
                  </a:lnTo>
                  <a:lnTo>
                    <a:pt x="378" y="117"/>
                  </a:lnTo>
                  <a:lnTo>
                    <a:pt x="399" y="112"/>
                  </a:lnTo>
                  <a:lnTo>
                    <a:pt x="421" y="109"/>
                  </a:lnTo>
                  <a:lnTo>
                    <a:pt x="444" y="108"/>
                  </a:lnTo>
                  <a:lnTo>
                    <a:pt x="469" y="109"/>
                  </a:lnTo>
                  <a:lnTo>
                    <a:pt x="475" y="110"/>
                  </a:lnTo>
                  <a:lnTo>
                    <a:pt x="482" y="112"/>
                  </a:lnTo>
                  <a:lnTo>
                    <a:pt x="489" y="114"/>
                  </a:lnTo>
                  <a:lnTo>
                    <a:pt x="497" y="115"/>
                  </a:lnTo>
                  <a:lnTo>
                    <a:pt x="504" y="116"/>
                  </a:lnTo>
                  <a:lnTo>
                    <a:pt x="511" y="117"/>
                  </a:lnTo>
                  <a:lnTo>
                    <a:pt x="518" y="118"/>
                  </a:lnTo>
                  <a:lnTo>
                    <a:pt x="525" y="121"/>
                  </a:lnTo>
                  <a:lnTo>
                    <a:pt x="516" y="123"/>
                  </a:lnTo>
                  <a:lnTo>
                    <a:pt x="505" y="124"/>
                  </a:lnTo>
                  <a:lnTo>
                    <a:pt x="496" y="126"/>
                  </a:lnTo>
                  <a:lnTo>
                    <a:pt x="487" y="129"/>
                  </a:lnTo>
                  <a:lnTo>
                    <a:pt x="477" y="131"/>
                  </a:lnTo>
                  <a:lnTo>
                    <a:pt x="467" y="133"/>
                  </a:lnTo>
                  <a:lnTo>
                    <a:pt x="457" y="134"/>
                  </a:lnTo>
                  <a:lnTo>
                    <a:pt x="448" y="137"/>
                  </a:lnTo>
                  <a:lnTo>
                    <a:pt x="471" y="137"/>
                  </a:lnTo>
                  <a:lnTo>
                    <a:pt x="495" y="138"/>
                  </a:lnTo>
                  <a:lnTo>
                    <a:pt x="518" y="140"/>
                  </a:lnTo>
                  <a:lnTo>
                    <a:pt x="540" y="142"/>
                  </a:lnTo>
                  <a:lnTo>
                    <a:pt x="563" y="146"/>
                  </a:lnTo>
                  <a:lnTo>
                    <a:pt x="585" y="150"/>
                  </a:lnTo>
                  <a:lnTo>
                    <a:pt x="606" y="156"/>
                  </a:lnTo>
                  <a:lnTo>
                    <a:pt x="627" y="163"/>
                  </a:lnTo>
                  <a:lnTo>
                    <a:pt x="636" y="164"/>
                  </a:lnTo>
                  <a:lnTo>
                    <a:pt x="644" y="164"/>
                  </a:lnTo>
                  <a:lnTo>
                    <a:pt x="652" y="163"/>
                  </a:lnTo>
                  <a:lnTo>
                    <a:pt x="660" y="163"/>
                  </a:lnTo>
                  <a:lnTo>
                    <a:pt x="668" y="161"/>
                  </a:lnTo>
                  <a:lnTo>
                    <a:pt x="676" y="160"/>
                  </a:lnTo>
                  <a:lnTo>
                    <a:pt x="684" y="159"/>
                  </a:lnTo>
                  <a:lnTo>
                    <a:pt x="692" y="156"/>
                  </a:lnTo>
                  <a:lnTo>
                    <a:pt x="683" y="168"/>
                  </a:lnTo>
                  <a:lnTo>
                    <a:pt x="675" y="179"/>
                  </a:lnTo>
                  <a:lnTo>
                    <a:pt x="665" y="192"/>
                  </a:lnTo>
                  <a:lnTo>
                    <a:pt x="656" y="203"/>
                  </a:lnTo>
                  <a:lnTo>
                    <a:pt x="646" y="214"/>
                  </a:lnTo>
                  <a:lnTo>
                    <a:pt x="636" y="222"/>
                  </a:lnTo>
                  <a:lnTo>
                    <a:pt x="622" y="228"/>
                  </a:lnTo>
                  <a:lnTo>
                    <a:pt x="607" y="229"/>
                  </a:lnTo>
                  <a:lnTo>
                    <a:pt x="622" y="231"/>
                  </a:lnTo>
                  <a:lnTo>
                    <a:pt x="637" y="231"/>
                  </a:lnTo>
                  <a:lnTo>
                    <a:pt x="650" y="229"/>
                  </a:lnTo>
                  <a:lnTo>
                    <a:pt x="663" y="224"/>
                  </a:lnTo>
                  <a:lnTo>
                    <a:pt x="677" y="218"/>
                  </a:lnTo>
                  <a:lnTo>
                    <a:pt x="688" y="211"/>
                  </a:lnTo>
                  <a:lnTo>
                    <a:pt x="701" y="203"/>
                  </a:lnTo>
                  <a:lnTo>
                    <a:pt x="713" y="195"/>
                  </a:lnTo>
                  <a:lnTo>
                    <a:pt x="700" y="213"/>
                  </a:lnTo>
                  <a:lnTo>
                    <a:pt x="685" y="225"/>
                  </a:lnTo>
                  <a:lnTo>
                    <a:pt x="667" y="236"/>
                  </a:lnTo>
                  <a:lnTo>
                    <a:pt x="647" y="244"/>
                  </a:lnTo>
                  <a:lnTo>
                    <a:pt x="625" y="248"/>
                  </a:lnTo>
                  <a:lnTo>
                    <a:pt x="603" y="251"/>
                  </a:lnTo>
                  <a:lnTo>
                    <a:pt x="580" y="252"/>
                  </a:lnTo>
                  <a:lnTo>
                    <a:pt x="558" y="251"/>
                  </a:lnTo>
                  <a:lnTo>
                    <a:pt x="569" y="240"/>
                  </a:lnTo>
                  <a:lnTo>
                    <a:pt x="580" y="231"/>
                  </a:lnTo>
                  <a:lnTo>
                    <a:pt x="592" y="224"/>
                  </a:lnTo>
                  <a:lnTo>
                    <a:pt x="604" y="216"/>
                  </a:lnTo>
                  <a:lnTo>
                    <a:pt x="616" y="209"/>
                  </a:lnTo>
                  <a:lnTo>
                    <a:pt x="627" y="201"/>
                  </a:lnTo>
                  <a:lnTo>
                    <a:pt x="639" y="192"/>
                  </a:lnTo>
                  <a:lnTo>
                    <a:pt x="649" y="180"/>
                  </a:lnTo>
                  <a:lnTo>
                    <a:pt x="641" y="184"/>
                  </a:lnTo>
                  <a:lnTo>
                    <a:pt x="634" y="188"/>
                  </a:lnTo>
                  <a:lnTo>
                    <a:pt x="626" y="193"/>
                  </a:lnTo>
                  <a:lnTo>
                    <a:pt x="618" y="197"/>
                  </a:lnTo>
                  <a:lnTo>
                    <a:pt x="603" y="201"/>
                  </a:lnTo>
                  <a:lnTo>
                    <a:pt x="587" y="206"/>
                  </a:lnTo>
                  <a:lnTo>
                    <a:pt x="571" y="210"/>
                  </a:lnTo>
                  <a:lnTo>
                    <a:pt x="555" y="214"/>
                  </a:lnTo>
                  <a:lnTo>
                    <a:pt x="539" y="218"/>
                  </a:lnTo>
                  <a:lnTo>
                    <a:pt x="524" y="223"/>
                  </a:lnTo>
                  <a:lnTo>
                    <a:pt x="509" y="229"/>
                  </a:lnTo>
                  <a:lnTo>
                    <a:pt x="494" y="236"/>
                  </a:lnTo>
                  <a:lnTo>
                    <a:pt x="501" y="228"/>
                  </a:lnTo>
                  <a:lnTo>
                    <a:pt x="508" y="218"/>
                  </a:lnTo>
                  <a:lnTo>
                    <a:pt x="516" y="211"/>
                  </a:lnTo>
                  <a:lnTo>
                    <a:pt x="524" y="203"/>
                  </a:lnTo>
                  <a:lnTo>
                    <a:pt x="532" y="197"/>
                  </a:lnTo>
                  <a:lnTo>
                    <a:pt x="541" y="191"/>
                  </a:lnTo>
                  <a:lnTo>
                    <a:pt x="550" y="185"/>
                  </a:lnTo>
                  <a:lnTo>
                    <a:pt x="560" y="180"/>
                  </a:lnTo>
                  <a:lnTo>
                    <a:pt x="563" y="178"/>
                  </a:lnTo>
                  <a:lnTo>
                    <a:pt x="566" y="175"/>
                  </a:lnTo>
                  <a:lnTo>
                    <a:pt x="570" y="171"/>
                  </a:lnTo>
                  <a:lnTo>
                    <a:pt x="571" y="168"/>
                  </a:lnTo>
                  <a:lnTo>
                    <a:pt x="564" y="170"/>
                  </a:lnTo>
                  <a:lnTo>
                    <a:pt x="557" y="172"/>
                  </a:lnTo>
                  <a:lnTo>
                    <a:pt x="550" y="176"/>
                  </a:lnTo>
                  <a:lnTo>
                    <a:pt x="543" y="179"/>
                  </a:lnTo>
                  <a:lnTo>
                    <a:pt x="523" y="184"/>
                  </a:lnTo>
                  <a:lnTo>
                    <a:pt x="503" y="190"/>
                  </a:lnTo>
                  <a:lnTo>
                    <a:pt x="482" y="195"/>
                  </a:lnTo>
                  <a:lnTo>
                    <a:pt x="464" y="202"/>
                  </a:lnTo>
                  <a:lnTo>
                    <a:pt x="444" y="210"/>
                  </a:lnTo>
                  <a:lnTo>
                    <a:pt x="425" y="218"/>
                  </a:lnTo>
                  <a:lnTo>
                    <a:pt x="406" y="226"/>
                  </a:lnTo>
                  <a:lnTo>
                    <a:pt x="387" y="235"/>
                  </a:lnTo>
                  <a:lnTo>
                    <a:pt x="397" y="224"/>
                  </a:lnTo>
                  <a:lnTo>
                    <a:pt x="406" y="213"/>
                  </a:lnTo>
                  <a:lnTo>
                    <a:pt x="414" y="202"/>
                  </a:lnTo>
                  <a:lnTo>
                    <a:pt x="422" y="191"/>
                  </a:lnTo>
                  <a:lnTo>
                    <a:pt x="431" y="180"/>
                  </a:lnTo>
                  <a:lnTo>
                    <a:pt x="439" y="169"/>
                  </a:lnTo>
                  <a:lnTo>
                    <a:pt x="448" y="159"/>
                  </a:lnTo>
                  <a:lnTo>
                    <a:pt x="457" y="148"/>
                  </a:lnTo>
                  <a:lnTo>
                    <a:pt x="452" y="149"/>
                  </a:lnTo>
                  <a:lnTo>
                    <a:pt x="447" y="152"/>
                  </a:lnTo>
                  <a:lnTo>
                    <a:pt x="442" y="154"/>
                  </a:lnTo>
                  <a:lnTo>
                    <a:pt x="437" y="157"/>
                  </a:lnTo>
                  <a:lnTo>
                    <a:pt x="432" y="161"/>
                  </a:lnTo>
                  <a:lnTo>
                    <a:pt x="427" y="163"/>
                  </a:lnTo>
                  <a:lnTo>
                    <a:pt x="421" y="167"/>
                  </a:lnTo>
                  <a:lnTo>
                    <a:pt x="417" y="169"/>
                  </a:lnTo>
                  <a:lnTo>
                    <a:pt x="399" y="176"/>
                  </a:lnTo>
                  <a:lnTo>
                    <a:pt x="383" y="184"/>
                  </a:lnTo>
                  <a:lnTo>
                    <a:pt x="367" y="193"/>
                  </a:lnTo>
                  <a:lnTo>
                    <a:pt x="351" y="202"/>
                  </a:lnTo>
                  <a:lnTo>
                    <a:pt x="335" y="210"/>
                  </a:lnTo>
                  <a:lnTo>
                    <a:pt x="319" y="218"/>
                  </a:lnTo>
                  <a:lnTo>
                    <a:pt x="302" y="225"/>
                  </a:lnTo>
                  <a:lnTo>
                    <a:pt x="283" y="229"/>
                  </a:lnTo>
                  <a:lnTo>
                    <a:pt x="295" y="216"/>
                  </a:lnTo>
                  <a:lnTo>
                    <a:pt x="306" y="203"/>
                  </a:lnTo>
                  <a:lnTo>
                    <a:pt x="318" y="190"/>
                  </a:lnTo>
                  <a:lnTo>
                    <a:pt x="330" y="177"/>
                  </a:lnTo>
                  <a:lnTo>
                    <a:pt x="343" y="164"/>
                  </a:lnTo>
                  <a:lnTo>
                    <a:pt x="357" y="153"/>
                  </a:lnTo>
                  <a:lnTo>
                    <a:pt x="371" y="144"/>
                  </a:lnTo>
                  <a:lnTo>
                    <a:pt x="386" y="135"/>
                  </a:lnTo>
                  <a:lnTo>
                    <a:pt x="364" y="138"/>
                  </a:lnTo>
                  <a:lnTo>
                    <a:pt x="343" y="142"/>
                  </a:lnTo>
                  <a:lnTo>
                    <a:pt x="323" y="150"/>
                  </a:lnTo>
                  <a:lnTo>
                    <a:pt x="305" y="159"/>
                  </a:lnTo>
                  <a:lnTo>
                    <a:pt x="285" y="168"/>
                  </a:lnTo>
                  <a:lnTo>
                    <a:pt x="267" y="177"/>
                  </a:lnTo>
                  <a:lnTo>
                    <a:pt x="247" y="184"/>
                  </a:lnTo>
                  <a:lnTo>
                    <a:pt x="227" y="190"/>
                  </a:lnTo>
                  <a:lnTo>
                    <a:pt x="214" y="195"/>
                  </a:lnTo>
                  <a:lnTo>
                    <a:pt x="201" y="202"/>
                  </a:lnTo>
                  <a:lnTo>
                    <a:pt x="188" y="207"/>
                  </a:lnTo>
                  <a:lnTo>
                    <a:pt x="174" y="213"/>
                  </a:lnTo>
                  <a:lnTo>
                    <a:pt x="159" y="217"/>
                  </a:lnTo>
                  <a:lnTo>
                    <a:pt x="144" y="222"/>
                  </a:lnTo>
                  <a:lnTo>
                    <a:pt x="129" y="225"/>
                  </a:lnTo>
                  <a:lnTo>
                    <a:pt x="114" y="228"/>
                  </a:lnTo>
                  <a:lnTo>
                    <a:pt x="99" y="229"/>
                  </a:lnTo>
                  <a:lnTo>
                    <a:pt x="84" y="230"/>
                  </a:lnTo>
                  <a:lnTo>
                    <a:pt x="69" y="229"/>
                  </a:lnTo>
                  <a:lnTo>
                    <a:pt x="54" y="226"/>
                  </a:lnTo>
                  <a:lnTo>
                    <a:pt x="40" y="224"/>
                  </a:lnTo>
                  <a:lnTo>
                    <a:pt x="26" y="218"/>
                  </a:lnTo>
                  <a:lnTo>
                    <a:pt x="12" y="213"/>
                  </a:lnTo>
                  <a:lnTo>
                    <a:pt x="0" y="205"/>
                  </a:lnTo>
                  <a:lnTo>
                    <a:pt x="18" y="200"/>
                  </a:lnTo>
                  <a:lnTo>
                    <a:pt x="37" y="194"/>
                  </a:lnTo>
                  <a:lnTo>
                    <a:pt x="54" y="187"/>
                  </a:lnTo>
                  <a:lnTo>
                    <a:pt x="71" y="180"/>
                  </a:lnTo>
                  <a:lnTo>
                    <a:pt x="87" y="173"/>
                  </a:lnTo>
                  <a:lnTo>
                    <a:pt x="103" y="165"/>
                  </a:lnTo>
                  <a:lnTo>
                    <a:pt x="120" y="156"/>
                  </a:lnTo>
                  <a:lnTo>
                    <a:pt x="136" y="1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1" name="Freeform 119"/>
            <p:cNvSpPr>
              <a:spLocks/>
            </p:cNvSpPr>
            <p:nvPr/>
          </p:nvSpPr>
          <p:spPr bwMode="auto">
            <a:xfrm>
              <a:off x="420" y="2486"/>
              <a:ext cx="108" cy="20"/>
            </a:xfrm>
            <a:custGeom>
              <a:avLst/>
              <a:gdLst>
                <a:gd name="T0" fmla="*/ 106 w 217"/>
                <a:gd name="T1" fmla="*/ 2 h 42"/>
                <a:gd name="T2" fmla="*/ 121 w 217"/>
                <a:gd name="T3" fmla="*/ 0 h 42"/>
                <a:gd name="T4" fmla="*/ 135 w 217"/>
                <a:gd name="T5" fmla="*/ 0 h 42"/>
                <a:gd name="T6" fmla="*/ 149 w 217"/>
                <a:gd name="T7" fmla="*/ 2 h 42"/>
                <a:gd name="T8" fmla="*/ 164 w 217"/>
                <a:gd name="T9" fmla="*/ 3 h 42"/>
                <a:gd name="T10" fmla="*/ 177 w 217"/>
                <a:gd name="T11" fmla="*/ 6 h 42"/>
                <a:gd name="T12" fmla="*/ 191 w 217"/>
                <a:gd name="T13" fmla="*/ 10 h 42"/>
                <a:gd name="T14" fmla="*/ 204 w 217"/>
                <a:gd name="T15" fmla="*/ 13 h 42"/>
                <a:gd name="T16" fmla="*/ 217 w 217"/>
                <a:gd name="T17" fmla="*/ 18 h 42"/>
                <a:gd name="T18" fmla="*/ 203 w 217"/>
                <a:gd name="T19" fmla="*/ 18 h 42"/>
                <a:gd name="T20" fmla="*/ 191 w 217"/>
                <a:gd name="T21" fmla="*/ 18 h 42"/>
                <a:gd name="T22" fmla="*/ 178 w 217"/>
                <a:gd name="T23" fmla="*/ 19 h 42"/>
                <a:gd name="T24" fmla="*/ 164 w 217"/>
                <a:gd name="T25" fmla="*/ 19 h 42"/>
                <a:gd name="T26" fmla="*/ 151 w 217"/>
                <a:gd name="T27" fmla="*/ 20 h 42"/>
                <a:gd name="T28" fmla="*/ 139 w 217"/>
                <a:gd name="T29" fmla="*/ 22 h 42"/>
                <a:gd name="T30" fmla="*/ 126 w 217"/>
                <a:gd name="T31" fmla="*/ 24 h 42"/>
                <a:gd name="T32" fmla="*/ 113 w 217"/>
                <a:gd name="T33" fmla="*/ 25 h 42"/>
                <a:gd name="T34" fmla="*/ 100 w 217"/>
                <a:gd name="T35" fmla="*/ 27 h 42"/>
                <a:gd name="T36" fmla="*/ 87 w 217"/>
                <a:gd name="T37" fmla="*/ 29 h 42"/>
                <a:gd name="T38" fmla="*/ 74 w 217"/>
                <a:gd name="T39" fmla="*/ 30 h 42"/>
                <a:gd name="T40" fmla="*/ 63 w 217"/>
                <a:gd name="T41" fmla="*/ 33 h 42"/>
                <a:gd name="T42" fmla="*/ 50 w 217"/>
                <a:gd name="T43" fmla="*/ 35 h 42"/>
                <a:gd name="T44" fmla="*/ 37 w 217"/>
                <a:gd name="T45" fmla="*/ 37 h 42"/>
                <a:gd name="T46" fmla="*/ 25 w 217"/>
                <a:gd name="T47" fmla="*/ 40 h 42"/>
                <a:gd name="T48" fmla="*/ 12 w 217"/>
                <a:gd name="T49" fmla="*/ 42 h 42"/>
                <a:gd name="T50" fmla="*/ 0 w 217"/>
                <a:gd name="T51" fmla="*/ 40 h 42"/>
                <a:gd name="T52" fmla="*/ 14 w 217"/>
                <a:gd name="T53" fmla="*/ 36 h 42"/>
                <a:gd name="T54" fmla="*/ 27 w 217"/>
                <a:gd name="T55" fmla="*/ 32 h 42"/>
                <a:gd name="T56" fmla="*/ 40 w 217"/>
                <a:gd name="T57" fmla="*/ 25 h 42"/>
                <a:gd name="T58" fmla="*/ 52 w 217"/>
                <a:gd name="T59" fmla="*/ 18 h 42"/>
                <a:gd name="T60" fmla="*/ 64 w 217"/>
                <a:gd name="T61" fmla="*/ 12 h 42"/>
                <a:gd name="T62" fmla="*/ 78 w 217"/>
                <a:gd name="T63" fmla="*/ 6 h 42"/>
                <a:gd name="T64" fmla="*/ 91 w 217"/>
                <a:gd name="T65" fmla="*/ 3 h 42"/>
                <a:gd name="T66" fmla="*/ 106 w 217"/>
                <a:gd name="T67" fmla="*/ 2 h 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7"/>
                <a:gd name="T103" fmla="*/ 0 h 42"/>
                <a:gd name="T104" fmla="*/ 217 w 217"/>
                <a:gd name="T105" fmla="*/ 42 h 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7" h="42">
                  <a:moveTo>
                    <a:pt x="106" y="2"/>
                  </a:moveTo>
                  <a:lnTo>
                    <a:pt x="121" y="0"/>
                  </a:lnTo>
                  <a:lnTo>
                    <a:pt x="135" y="0"/>
                  </a:lnTo>
                  <a:lnTo>
                    <a:pt x="149" y="2"/>
                  </a:lnTo>
                  <a:lnTo>
                    <a:pt x="164" y="3"/>
                  </a:lnTo>
                  <a:lnTo>
                    <a:pt x="177" y="6"/>
                  </a:lnTo>
                  <a:lnTo>
                    <a:pt x="191" y="10"/>
                  </a:lnTo>
                  <a:lnTo>
                    <a:pt x="204" y="13"/>
                  </a:lnTo>
                  <a:lnTo>
                    <a:pt x="217" y="18"/>
                  </a:lnTo>
                  <a:lnTo>
                    <a:pt x="203" y="18"/>
                  </a:lnTo>
                  <a:lnTo>
                    <a:pt x="191" y="18"/>
                  </a:lnTo>
                  <a:lnTo>
                    <a:pt x="178" y="19"/>
                  </a:lnTo>
                  <a:lnTo>
                    <a:pt x="164" y="19"/>
                  </a:lnTo>
                  <a:lnTo>
                    <a:pt x="151" y="20"/>
                  </a:lnTo>
                  <a:lnTo>
                    <a:pt x="139" y="22"/>
                  </a:lnTo>
                  <a:lnTo>
                    <a:pt x="126" y="24"/>
                  </a:lnTo>
                  <a:lnTo>
                    <a:pt x="113" y="25"/>
                  </a:lnTo>
                  <a:lnTo>
                    <a:pt x="100" y="27"/>
                  </a:lnTo>
                  <a:lnTo>
                    <a:pt x="87" y="29"/>
                  </a:lnTo>
                  <a:lnTo>
                    <a:pt x="74" y="30"/>
                  </a:lnTo>
                  <a:lnTo>
                    <a:pt x="63" y="33"/>
                  </a:lnTo>
                  <a:lnTo>
                    <a:pt x="50" y="35"/>
                  </a:lnTo>
                  <a:lnTo>
                    <a:pt x="37" y="37"/>
                  </a:lnTo>
                  <a:lnTo>
                    <a:pt x="25" y="40"/>
                  </a:lnTo>
                  <a:lnTo>
                    <a:pt x="12" y="42"/>
                  </a:lnTo>
                  <a:lnTo>
                    <a:pt x="0" y="40"/>
                  </a:lnTo>
                  <a:lnTo>
                    <a:pt x="14" y="36"/>
                  </a:lnTo>
                  <a:lnTo>
                    <a:pt x="27" y="32"/>
                  </a:lnTo>
                  <a:lnTo>
                    <a:pt x="40" y="25"/>
                  </a:lnTo>
                  <a:lnTo>
                    <a:pt x="52" y="18"/>
                  </a:lnTo>
                  <a:lnTo>
                    <a:pt x="64" y="12"/>
                  </a:lnTo>
                  <a:lnTo>
                    <a:pt x="78" y="6"/>
                  </a:lnTo>
                  <a:lnTo>
                    <a:pt x="91" y="3"/>
                  </a:lnTo>
                  <a:lnTo>
                    <a:pt x="10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2" name="Freeform 120"/>
            <p:cNvSpPr>
              <a:spLocks/>
            </p:cNvSpPr>
            <p:nvPr/>
          </p:nvSpPr>
          <p:spPr bwMode="auto">
            <a:xfrm>
              <a:off x="544" y="2668"/>
              <a:ext cx="31" cy="97"/>
            </a:xfrm>
            <a:custGeom>
              <a:avLst/>
              <a:gdLst>
                <a:gd name="T0" fmla="*/ 32 w 61"/>
                <a:gd name="T1" fmla="*/ 0 h 195"/>
                <a:gd name="T2" fmla="*/ 31 w 61"/>
                <a:gd name="T3" fmla="*/ 20 h 195"/>
                <a:gd name="T4" fmla="*/ 27 w 61"/>
                <a:gd name="T5" fmla="*/ 38 h 195"/>
                <a:gd name="T6" fmla="*/ 24 w 61"/>
                <a:gd name="T7" fmla="*/ 58 h 195"/>
                <a:gd name="T8" fmla="*/ 28 w 61"/>
                <a:gd name="T9" fmla="*/ 78 h 195"/>
                <a:gd name="T10" fmla="*/ 32 w 61"/>
                <a:gd name="T11" fmla="*/ 93 h 195"/>
                <a:gd name="T12" fmla="*/ 38 w 61"/>
                <a:gd name="T13" fmla="*/ 106 h 195"/>
                <a:gd name="T14" fmla="*/ 45 w 61"/>
                <a:gd name="T15" fmla="*/ 120 h 195"/>
                <a:gd name="T16" fmla="*/ 52 w 61"/>
                <a:gd name="T17" fmla="*/ 134 h 195"/>
                <a:gd name="T18" fmla="*/ 58 w 61"/>
                <a:gd name="T19" fmla="*/ 149 h 195"/>
                <a:gd name="T20" fmla="*/ 61 w 61"/>
                <a:gd name="T21" fmla="*/ 163 h 195"/>
                <a:gd name="T22" fmla="*/ 61 w 61"/>
                <a:gd name="T23" fmla="*/ 179 h 195"/>
                <a:gd name="T24" fmla="*/ 58 w 61"/>
                <a:gd name="T25" fmla="*/ 195 h 195"/>
                <a:gd name="T26" fmla="*/ 57 w 61"/>
                <a:gd name="T27" fmla="*/ 177 h 195"/>
                <a:gd name="T28" fmla="*/ 51 w 61"/>
                <a:gd name="T29" fmla="*/ 162 h 195"/>
                <a:gd name="T30" fmla="*/ 43 w 61"/>
                <a:gd name="T31" fmla="*/ 147 h 195"/>
                <a:gd name="T32" fmla="*/ 33 w 61"/>
                <a:gd name="T33" fmla="*/ 133 h 195"/>
                <a:gd name="T34" fmla="*/ 23 w 61"/>
                <a:gd name="T35" fmla="*/ 119 h 195"/>
                <a:gd name="T36" fmla="*/ 14 w 61"/>
                <a:gd name="T37" fmla="*/ 105 h 195"/>
                <a:gd name="T38" fmla="*/ 6 w 61"/>
                <a:gd name="T39" fmla="*/ 90 h 195"/>
                <a:gd name="T40" fmla="*/ 1 w 61"/>
                <a:gd name="T41" fmla="*/ 74 h 195"/>
                <a:gd name="T42" fmla="*/ 0 w 61"/>
                <a:gd name="T43" fmla="*/ 63 h 195"/>
                <a:gd name="T44" fmla="*/ 0 w 61"/>
                <a:gd name="T45" fmla="*/ 52 h 195"/>
                <a:gd name="T46" fmla="*/ 2 w 61"/>
                <a:gd name="T47" fmla="*/ 42 h 195"/>
                <a:gd name="T48" fmla="*/ 6 w 61"/>
                <a:gd name="T49" fmla="*/ 32 h 195"/>
                <a:gd name="T50" fmla="*/ 10 w 61"/>
                <a:gd name="T51" fmla="*/ 23 h 195"/>
                <a:gd name="T52" fmla="*/ 16 w 61"/>
                <a:gd name="T53" fmla="*/ 14 h 195"/>
                <a:gd name="T54" fmla="*/ 23 w 61"/>
                <a:gd name="T55" fmla="*/ 7 h 195"/>
                <a:gd name="T56" fmla="*/ 32 w 61"/>
                <a:gd name="T57" fmla="*/ 0 h 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1"/>
                <a:gd name="T88" fmla="*/ 0 h 195"/>
                <a:gd name="T89" fmla="*/ 61 w 61"/>
                <a:gd name="T90" fmla="*/ 195 h 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1" h="195">
                  <a:moveTo>
                    <a:pt x="32" y="0"/>
                  </a:moveTo>
                  <a:lnTo>
                    <a:pt x="31" y="20"/>
                  </a:lnTo>
                  <a:lnTo>
                    <a:pt x="27" y="38"/>
                  </a:lnTo>
                  <a:lnTo>
                    <a:pt x="24" y="58"/>
                  </a:lnTo>
                  <a:lnTo>
                    <a:pt x="28" y="78"/>
                  </a:lnTo>
                  <a:lnTo>
                    <a:pt x="32" y="93"/>
                  </a:lnTo>
                  <a:lnTo>
                    <a:pt x="38" y="106"/>
                  </a:lnTo>
                  <a:lnTo>
                    <a:pt x="45" y="120"/>
                  </a:lnTo>
                  <a:lnTo>
                    <a:pt x="52" y="134"/>
                  </a:lnTo>
                  <a:lnTo>
                    <a:pt x="58" y="149"/>
                  </a:lnTo>
                  <a:lnTo>
                    <a:pt x="61" y="163"/>
                  </a:lnTo>
                  <a:lnTo>
                    <a:pt x="61" y="179"/>
                  </a:lnTo>
                  <a:lnTo>
                    <a:pt x="58" y="195"/>
                  </a:lnTo>
                  <a:lnTo>
                    <a:pt x="57" y="177"/>
                  </a:lnTo>
                  <a:lnTo>
                    <a:pt x="51" y="162"/>
                  </a:lnTo>
                  <a:lnTo>
                    <a:pt x="43" y="147"/>
                  </a:lnTo>
                  <a:lnTo>
                    <a:pt x="33" y="133"/>
                  </a:lnTo>
                  <a:lnTo>
                    <a:pt x="23" y="119"/>
                  </a:lnTo>
                  <a:lnTo>
                    <a:pt x="14" y="105"/>
                  </a:lnTo>
                  <a:lnTo>
                    <a:pt x="6" y="90"/>
                  </a:lnTo>
                  <a:lnTo>
                    <a:pt x="1" y="74"/>
                  </a:lnTo>
                  <a:lnTo>
                    <a:pt x="0" y="63"/>
                  </a:lnTo>
                  <a:lnTo>
                    <a:pt x="0" y="52"/>
                  </a:lnTo>
                  <a:lnTo>
                    <a:pt x="2" y="42"/>
                  </a:lnTo>
                  <a:lnTo>
                    <a:pt x="6" y="32"/>
                  </a:lnTo>
                  <a:lnTo>
                    <a:pt x="10" y="23"/>
                  </a:lnTo>
                  <a:lnTo>
                    <a:pt x="16" y="14"/>
                  </a:lnTo>
                  <a:lnTo>
                    <a:pt x="23" y="7"/>
                  </a:lnTo>
                  <a:lnTo>
                    <a:pt x="3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3" name="Freeform 121"/>
            <p:cNvSpPr>
              <a:spLocks/>
            </p:cNvSpPr>
            <p:nvPr/>
          </p:nvSpPr>
          <p:spPr bwMode="auto">
            <a:xfrm>
              <a:off x="591" y="2726"/>
              <a:ext cx="55" cy="23"/>
            </a:xfrm>
            <a:custGeom>
              <a:avLst/>
              <a:gdLst>
                <a:gd name="T0" fmla="*/ 0 w 111"/>
                <a:gd name="T1" fmla="*/ 16 h 46"/>
                <a:gd name="T2" fmla="*/ 10 w 111"/>
                <a:gd name="T3" fmla="*/ 19 h 46"/>
                <a:gd name="T4" fmla="*/ 20 w 111"/>
                <a:gd name="T5" fmla="*/ 22 h 46"/>
                <a:gd name="T6" fmla="*/ 30 w 111"/>
                <a:gd name="T7" fmla="*/ 23 h 46"/>
                <a:gd name="T8" fmla="*/ 41 w 111"/>
                <a:gd name="T9" fmla="*/ 24 h 46"/>
                <a:gd name="T10" fmla="*/ 51 w 111"/>
                <a:gd name="T11" fmla="*/ 24 h 46"/>
                <a:gd name="T12" fmla="*/ 63 w 111"/>
                <a:gd name="T13" fmla="*/ 23 h 46"/>
                <a:gd name="T14" fmla="*/ 72 w 111"/>
                <a:gd name="T15" fmla="*/ 20 h 46"/>
                <a:gd name="T16" fmla="*/ 82 w 111"/>
                <a:gd name="T17" fmla="*/ 17 h 46"/>
                <a:gd name="T18" fmla="*/ 89 w 111"/>
                <a:gd name="T19" fmla="*/ 11 h 46"/>
                <a:gd name="T20" fmla="*/ 95 w 111"/>
                <a:gd name="T21" fmla="*/ 5 h 46"/>
                <a:gd name="T22" fmla="*/ 103 w 111"/>
                <a:gd name="T23" fmla="*/ 1 h 46"/>
                <a:gd name="T24" fmla="*/ 111 w 111"/>
                <a:gd name="T25" fmla="*/ 0 h 46"/>
                <a:gd name="T26" fmla="*/ 103 w 111"/>
                <a:gd name="T27" fmla="*/ 8 h 46"/>
                <a:gd name="T28" fmla="*/ 94 w 111"/>
                <a:gd name="T29" fmla="*/ 17 h 46"/>
                <a:gd name="T30" fmla="*/ 86 w 111"/>
                <a:gd name="T31" fmla="*/ 25 h 46"/>
                <a:gd name="T32" fmla="*/ 76 w 111"/>
                <a:gd name="T33" fmla="*/ 33 h 46"/>
                <a:gd name="T34" fmla="*/ 66 w 111"/>
                <a:gd name="T35" fmla="*/ 39 h 46"/>
                <a:gd name="T36" fmla="*/ 56 w 111"/>
                <a:gd name="T37" fmla="*/ 44 h 46"/>
                <a:gd name="T38" fmla="*/ 45 w 111"/>
                <a:gd name="T39" fmla="*/ 46 h 46"/>
                <a:gd name="T40" fmla="*/ 33 w 111"/>
                <a:gd name="T41" fmla="*/ 45 h 46"/>
                <a:gd name="T42" fmla="*/ 23 w 111"/>
                <a:gd name="T43" fmla="*/ 40 h 46"/>
                <a:gd name="T44" fmla="*/ 14 w 111"/>
                <a:gd name="T45" fmla="*/ 33 h 46"/>
                <a:gd name="T46" fmla="*/ 6 w 111"/>
                <a:gd name="T47" fmla="*/ 25 h 46"/>
                <a:gd name="T48" fmla="*/ 0 w 111"/>
                <a:gd name="T49" fmla="*/ 16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
                <a:gd name="T76" fmla="*/ 0 h 46"/>
                <a:gd name="T77" fmla="*/ 111 w 111"/>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 h="46">
                  <a:moveTo>
                    <a:pt x="0" y="16"/>
                  </a:moveTo>
                  <a:lnTo>
                    <a:pt x="10" y="19"/>
                  </a:lnTo>
                  <a:lnTo>
                    <a:pt x="20" y="22"/>
                  </a:lnTo>
                  <a:lnTo>
                    <a:pt x="30" y="23"/>
                  </a:lnTo>
                  <a:lnTo>
                    <a:pt x="41" y="24"/>
                  </a:lnTo>
                  <a:lnTo>
                    <a:pt x="51" y="24"/>
                  </a:lnTo>
                  <a:lnTo>
                    <a:pt x="63" y="23"/>
                  </a:lnTo>
                  <a:lnTo>
                    <a:pt x="72" y="20"/>
                  </a:lnTo>
                  <a:lnTo>
                    <a:pt x="82" y="17"/>
                  </a:lnTo>
                  <a:lnTo>
                    <a:pt x="89" y="11"/>
                  </a:lnTo>
                  <a:lnTo>
                    <a:pt x="95" y="5"/>
                  </a:lnTo>
                  <a:lnTo>
                    <a:pt x="103" y="1"/>
                  </a:lnTo>
                  <a:lnTo>
                    <a:pt x="111" y="0"/>
                  </a:lnTo>
                  <a:lnTo>
                    <a:pt x="103" y="8"/>
                  </a:lnTo>
                  <a:lnTo>
                    <a:pt x="94" y="17"/>
                  </a:lnTo>
                  <a:lnTo>
                    <a:pt x="86" y="25"/>
                  </a:lnTo>
                  <a:lnTo>
                    <a:pt x="76" y="33"/>
                  </a:lnTo>
                  <a:lnTo>
                    <a:pt x="66" y="39"/>
                  </a:lnTo>
                  <a:lnTo>
                    <a:pt x="56" y="44"/>
                  </a:lnTo>
                  <a:lnTo>
                    <a:pt x="45" y="46"/>
                  </a:lnTo>
                  <a:lnTo>
                    <a:pt x="33" y="45"/>
                  </a:lnTo>
                  <a:lnTo>
                    <a:pt x="23" y="40"/>
                  </a:lnTo>
                  <a:lnTo>
                    <a:pt x="14" y="33"/>
                  </a:lnTo>
                  <a:lnTo>
                    <a:pt x="6" y="25"/>
                  </a:lnTo>
                  <a:lnTo>
                    <a:pt x="0"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4" name="Freeform 122"/>
            <p:cNvSpPr>
              <a:spLocks/>
            </p:cNvSpPr>
            <p:nvPr/>
          </p:nvSpPr>
          <p:spPr bwMode="auto">
            <a:xfrm>
              <a:off x="603" y="2776"/>
              <a:ext cx="16" cy="18"/>
            </a:xfrm>
            <a:custGeom>
              <a:avLst/>
              <a:gdLst>
                <a:gd name="T0" fmla="*/ 8 w 32"/>
                <a:gd name="T1" fmla="*/ 0 h 37"/>
                <a:gd name="T2" fmla="*/ 15 w 32"/>
                <a:gd name="T3" fmla="*/ 0 h 37"/>
                <a:gd name="T4" fmla="*/ 20 w 32"/>
                <a:gd name="T5" fmla="*/ 2 h 37"/>
                <a:gd name="T6" fmla="*/ 25 w 32"/>
                <a:gd name="T7" fmla="*/ 7 h 37"/>
                <a:gd name="T8" fmla="*/ 30 w 32"/>
                <a:gd name="T9" fmla="*/ 11 h 37"/>
                <a:gd name="T10" fmla="*/ 31 w 32"/>
                <a:gd name="T11" fmla="*/ 16 h 37"/>
                <a:gd name="T12" fmla="*/ 32 w 32"/>
                <a:gd name="T13" fmla="*/ 23 h 37"/>
                <a:gd name="T14" fmla="*/ 32 w 32"/>
                <a:gd name="T15" fmla="*/ 29 h 37"/>
                <a:gd name="T16" fmla="*/ 31 w 32"/>
                <a:gd name="T17" fmla="*/ 34 h 37"/>
                <a:gd name="T18" fmla="*/ 28 w 32"/>
                <a:gd name="T19" fmla="*/ 37 h 37"/>
                <a:gd name="T20" fmla="*/ 25 w 32"/>
                <a:gd name="T21" fmla="*/ 37 h 37"/>
                <a:gd name="T22" fmla="*/ 22 w 32"/>
                <a:gd name="T23" fmla="*/ 37 h 37"/>
                <a:gd name="T24" fmla="*/ 19 w 32"/>
                <a:gd name="T25" fmla="*/ 36 h 37"/>
                <a:gd name="T26" fmla="*/ 10 w 32"/>
                <a:gd name="T27" fmla="*/ 30 h 37"/>
                <a:gd name="T28" fmla="*/ 4 w 32"/>
                <a:gd name="T29" fmla="*/ 22 h 37"/>
                <a:gd name="T30" fmla="*/ 1 w 32"/>
                <a:gd name="T31" fmla="*/ 13 h 37"/>
                <a:gd name="T32" fmla="*/ 0 w 32"/>
                <a:gd name="T33" fmla="*/ 2 h 37"/>
                <a:gd name="T34" fmla="*/ 8 w 32"/>
                <a:gd name="T35" fmla="*/ 0 h 3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7"/>
                <a:gd name="T56" fmla="*/ 32 w 32"/>
                <a:gd name="T57" fmla="*/ 37 h 3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7">
                  <a:moveTo>
                    <a:pt x="8" y="0"/>
                  </a:moveTo>
                  <a:lnTo>
                    <a:pt x="15" y="0"/>
                  </a:lnTo>
                  <a:lnTo>
                    <a:pt x="20" y="2"/>
                  </a:lnTo>
                  <a:lnTo>
                    <a:pt x="25" y="7"/>
                  </a:lnTo>
                  <a:lnTo>
                    <a:pt x="30" y="11"/>
                  </a:lnTo>
                  <a:lnTo>
                    <a:pt x="31" y="16"/>
                  </a:lnTo>
                  <a:lnTo>
                    <a:pt x="32" y="23"/>
                  </a:lnTo>
                  <a:lnTo>
                    <a:pt x="32" y="29"/>
                  </a:lnTo>
                  <a:lnTo>
                    <a:pt x="31" y="34"/>
                  </a:lnTo>
                  <a:lnTo>
                    <a:pt x="28" y="37"/>
                  </a:lnTo>
                  <a:lnTo>
                    <a:pt x="25" y="37"/>
                  </a:lnTo>
                  <a:lnTo>
                    <a:pt x="22" y="37"/>
                  </a:lnTo>
                  <a:lnTo>
                    <a:pt x="19" y="36"/>
                  </a:lnTo>
                  <a:lnTo>
                    <a:pt x="10" y="30"/>
                  </a:lnTo>
                  <a:lnTo>
                    <a:pt x="4" y="22"/>
                  </a:lnTo>
                  <a:lnTo>
                    <a:pt x="1" y="13"/>
                  </a:lnTo>
                  <a:lnTo>
                    <a:pt x="0" y="2"/>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5" name="Freeform 123"/>
            <p:cNvSpPr>
              <a:spLocks/>
            </p:cNvSpPr>
            <p:nvPr/>
          </p:nvSpPr>
          <p:spPr bwMode="auto">
            <a:xfrm>
              <a:off x="602" y="2687"/>
              <a:ext cx="13" cy="12"/>
            </a:xfrm>
            <a:custGeom>
              <a:avLst/>
              <a:gdLst>
                <a:gd name="T0" fmla="*/ 22 w 27"/>
                <a:gd name="T1" fmla="*/ 0 h 24"/>
                <a:gd name="T2" fmla="*/ 26 w 27"/>
                <a:gd name="T3" fmla="*/ 3 h 24"/>
                <a:gd name="T4" fmla="*/ 27 w 27"/>
                <a:gd name="T5" fmla="*/ 8 h 24"/>
                <a:gd name="T6" fmla="*/ 27 w 27"/>
                <a:gd name="T7" fmla="*/ 12 h 24"/>
                <a:gd name="T8" fmla="*/ 26 w 27"/>
                <a:gd name="T9" fmla="*/ 17 h 24"/>
                <a:gd name="T10" fmla="*/ 25 w 27"/>
                <a:gd name="T11" fmla="*/ 19 h 24"/>
                <a:gd name="T12" fmla="*/ 22 w 27"/>
                <a:gd name="T13" fmla="*/ 21 h 24"/>
                <a:gd name="T14" fmla="*/ 20 w 27"/>
                <a:gd name="T15" fmla="*/ 23 h 24"/>
                <a:gd name="T16" fmla="*/ 18 w 27"/>
                <a:gd name="T17" fmla="*/ 24 h 24"/>
                <a:gd name="T18" fmla="*/ 12 w 27"/>
                <a:gd name="T19" fmla="*/ 21 h 24"/>
                <a:gd name="T20" fmla="*/ 7 w 27"/>
                <a:gd name="T21" fmla="*/ 16 h 24"/>
                <a:gd name="T22" fmla="*/ 4 w 27"/>
                <a:gd name="T23" fmla="*/ 10 h 24"/>
                <a:gd name="T24" fmla="*/ 0 w 27"/>
                <a:gd name="T25" fmla="*/ 4 h 24"/>
                <a:gd name="T26" fmla="*/ 5 w 27"/>
                <a:gd name="T27" fmla="*/ 2 h 24"/>
                <a:gd name="T28" fmla="*/ 11 w 27"/>
                <a:gd name="T29" fmla="*/ 0 h 24"/>
                <a:gd name="T30" fmla="*/ 17 w 27"/>
                <a:gd name="T31" fmla="*/ 0 h 24"/>
                <a:gd name="T32" fmla="*/ 22 w 27"/>
                <a:gd name="T33" fmla="*/ 0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
                <a:gd name="T52" fmla="*/ 0 h 24"/>
                <a:gd name="T53" fmla="*/ 27 w 27"/>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 h="24">
                  <a:moveTo>
                    <a:pt x="22" y="0"/>
                  </a:moveTo>
                  <a:lnTo>
                    <a:pt x="26" y="3"/>
                  </a:lnTo>
                  <a:lnTo>
                    <a:pt x="27" y="8"/>
                  </a:lnTo>
                  <a:lnTo>
                    <a:pt x="27" y="12"/>
                  </a:lnTo>
                  <a:lnTo>
                    <a:pt x="26" y="17"/>
                  </a:lnTo>
                  <a:lnTo>
                    <a:pt x="25" y="19"/>
                  </a:lnTo>
                  <a:lnTo>
                    <a:pt x="22" y="21"/>
                  </a:lnTo>
                  <a:lnTo>
                    <a:pt x="20" y="23"/>
                  </a:lnTo>
                  <a:lnTo>
                    <a:pt x="18" y="24"/>
                  </a:lnTo>
                  <a:lnTo>
                    <a:pt x="12" y="21"/>
                  </a:lnTo>
                  <a:lnTo>
                    <a:pt x="7" y="16"/>
                  </a:lnTo>
                  <a:lnTo>
                    <a:pt x="4" y="10"/>
                  </a:lnTo>
                  <a:lnTo>
                    <a:pt x="0" y="4"/>
                  </a:lnTo>
                  <a:lnTo>
                    <a:pt x="5" y="2"/>
                  </a:lnTo>
                  <a:lnTo>
                    <a:pt x="11" y="0"/>
                  </a:lnTo>
                  <a:lnTo>
                    <a:pt x="17" y="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6" name="Freeform 124"/>
            <p:cNvSpPr>
              <a:spLocks/>
            </p:cNvSpPr>
            <p:nvPr/>
          </p:nvSpPr>
          <p:spPr bwMode="auto">
            <a:xfrm>
              <a:off x="632" y="2601"/>
              <a:ext cx="51" cy="79"/>
            </a:xfrm>
            <a:custGeom>
              <a:avLst/>
              <a:gdLst>
                <a:gd name="T0" fmla="*/ 79 w 103"/>
                <a:gd name="T1" fmla="*/ 65 h 158"/>
                <a:gd name="T2" fmla="*/ 81 w 103"/>
                <a:gd name="T3" fmla="*/ 49 h 158"/>
                <a:gd name="T4" fmla="*/ 82 w 103"/>
                <a:gd name="T5" fmla="*/ 32 h 158"/>
                <a:gd name="T6" fmla="*/ 81 w 103"/>
                <a:gd name="T7" fmla="*/ 16 h 158"/>
                <a:gd name="T8" fmla="*/ 76 w 103"/>
                <a:gd name="T9" fmla="*/ 0 h 158"/>
                <a:gd name="T10" fmla="*/ 90 w 103"/>
                <a:gd name="T11" fmla="*/ 15 h 158"/>
                <a:gd name="T12" fmla="*/ 98 w 103"/>
                <a:gd name="T13" fmla="*/ 33 h 158"/>
                <a:gd name="T14" fmla="*/ 103 w 103"/>
                <a:gd name="T15" fmla="*/ 54 h 158"/>
                <a:gd name="T16" fmla="*/ 102 w 103"/>
                <a:gd name="T17" fmla="*/ 76 h 158"/>
                <a:gd name="T18" fmla="*/ 96 w 103"/>
                <a:gd name="T19" fmla="*/ 92 h 158"/>
                <a:gd name="T20" fmla="*/ 87 w 103"/>
                <a:gd name="T21" fmla="*/ 107 h 158"/>
                <a:gd name="T22" fmla="*/ 76 w 103"/>
                <a:gd name="T23" fmla="*/ 120 h 158"/>
                <a:gd name="T24" fmla="*/ 62 w 103"/>
                <a:gd name="T25" fmla="*/ 131 h 158"/>
                <a:gd name="T26" fmla="*/ 48 w 103"/>
                <a:gd name="T27" fmla="*/ 140 h 158"/>
                <a:gd name="T28" fmla="*/ 33 w 103"/>
                <a:gd name="T29" fmla="*/ 148 h 158"/>
                <a:gd name="T30" fmla="*/ 16 w 103"/>
                <a:gd name="T31" fmla="*/ 154 h 158"/>
                <a:gd name="T32" fmla="*/ 0 w 103"/>
                <a:gd name="T33" fmla="*/ 158 h 158"/>
                <a:gd name="T34" fmla="*/ 13 w 103"/>
                <a:gd name="T35" fmla="*/ 150 h 158"/>
                <a:gd name="T36" fmla="*/ 26 w 103"/>
                <a:gd name="T37" fmla="*/ 140 h 158"/>
                <a:gd name="T38" fmla="*/ 38 w 103"/>
                <a:gd name="T39" fmla="*/ 131 h 158"/>
                <a:gd name="T40" fmla="*/ 50 w 103"/>
                <a:gd name="T41" fmla="*/ 120 h 158"/>
                <a:gd name="T42" fmla="*/ 59 w 103"/>
                <a:gd name="T43" fmla="*/ 108 h 158"/>
                <a:gd name="T44" fmla="*/ 68 w 103"/>
                <a:gd name="T45" fmla="*/ 94 h 158"/>
                <a:gd name="T46" fmla="*/ 75 w 103"/>
                <a:gd name="T47" fmla="*/ 80 h 158"/>
                <a:gd name="T48" fmla="*/ 79 w 103"/>
                <a:gd name="T49" fmla="*/ 65 h 15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3"/>
                <a:gd name="T76" fmla="*/ 0 h 158"/>
                <a:gd name="T77" fmla="*/ 103 w 103"/>
                <a:gd name="T78" fmla="*/ 158 h 15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3" h="158">
                  <a:moveTo>
                    <a:pt x="79" y="65"/>
                  </a:moveTo>
                  <a:lnTo>
                    <a:pt x="81" y="49"/>
                  </a:lnTo>
                  <a:lnTo>
                    <a:pt x="82" y="32"/>
                  </a:lnTo>
                  <a:lnTo>
                    <a:pt x="81" y="16"/>
                  </a:lnTo>
                  <a:lnTo>
                    <a:pt x="76" y="0"/>
                  </a:lnTo>
                  <a:lnTo>
                    <a:pt x="90" y="15"/>
                  </a:lnTo>
                  <a:lnTo>
                    <a:pt x="98" y="33"/>
                  </a:lnTo>
                  <a:lnTo>
                    <a:pt x="103" y="54"/>
                  </a:lnTo>
                  <a:lnTo>
                    <a:pt x="102" y="76"/>
                  </a:lnTo>
                  <a:lnTo>
                    <a:pt x="96" y="92"/>
                  </a:lnTo>
                  <a:lnTo>
                    <a:pt x="87" y="107"/>
                  </a:lnTo>
                  <a:lnTo>
                    <a:pt x="76" y="120"/>
                  </a:lnTo>
                  <a:lnTo>
                    <a:pt x="62" y="131"/>
                  </a:lnTo>
                  <a:lnTo>
                    <a:pt x="48" y="140"/>
                  </a:lnTo>
                  <a:lnTo>
                    <a:pt x="33" y="148"/>
                  </a:lnTo>
                  <a:lnTo>
                    <a:pt x="16" y="154"/>
                  </a:lnTo>
                  <a:lnTo>
                    <a:pt x="0" y="158"/>
                  </a:lnTo>
                  <a:lnTo>
                    <a:pt x="13" y="150"/>
                  </a:lnTo>
                  <a:lnTo>
                    <a:pt x="26" y="140"/>
                  </a:lnTo>
                  <a:lnTo>
                    <a:pt x="38" y="131"/>
                  </a:lnTo>
                  <a:lnTo>
                    <a:pt x="50" y="120"/>
                  </a:lnTo>
                  <a:lnTo>
                    <a:pt x="59" y="108"/>
                  </a:lnTo>
                  <a:lnTo>
                    <a:pt x="68" y="94"/>
                  </a:lnTo>
                  <a:lnTo>
                    <a:pt x="75" y="80"/>
                  </a:lnTo>
                  <a:lnTo>
                    <a:pt x="79"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7" name="Freeform 125"/>
            <p:cNvSpPr>
              <a:spLocks/>
            </p:cNvSpPr>
            <p:nvPr/>
          </p:nvSpPr>
          <p:spPr bwMode="auto">
            <a:xfrm>
              <a:off x="691" y="2563"/>
              <a:ext cx="47" cy="19"/>
            </a:xfrm>
            <a:custGeom>
              <a:avLst/>
              <a:gdLst>
                <a:gd name="T0" fmla="*/ 0 w 93"/>
                <a:gd name="T1" fmla="*/ 2 h 38"/>
                <a:gd name="T2" fmla="*/ 8 w 93"/>
                <a:gd name="T3" fmla="*/ 5 h 38"/>
                <a:gd name="T4" fmla="*/ 16 w 93"/>
                <a:gd name="T5" fmla="*/ 8 h 38"/>
                <a:gd name="T6" fmla="*/ 24 w 93"/>
                <a:gd name="T7" fmla="*/ 11 h 38"/>
                <a:gd name="T8" fmla="*/ 33 w 93"/>
                <a:gd name="T9" fmla="*/ 14 h 38"/>
                <a:gd name="T10" fmla="*/ 41 w 93"/>
                <a:gd name="T11" fmla="*/ 16 h 38"/>
                <a:gd name="T12" fmla="*/ 51 w 93"/>
                <a:gd name="T13" fmla="*/ 17 h 38"/>
                <a:gd name="T14" fmla="*/ 59 w 93"/>
                <a:gd name="T15" fmla="*/ 16 h 38"/>
                <a:gd name="T16" fmla="*/ 68 w 93"/>
                <a:gd name="T17" fmla="*/ 13 h 38"/>
                <a:gd name="T18" fmla="*/ 75 w 93"/>
                <a:gd name="T19" fmla="*/ 9 h 38"/>
                <a:gd name="T20" fmla="*/ 81 w 93"/>
                <a:gd name="T21" fmla="*/ 6 h 38"/>
                <a:gd name="T22" fmla="*/ 86 w 93"/>
                <a:gd name="T23" fmla="*/ 2 h 38"/>
                <a:gd name="T24" fmla="*/ 93 w 93"/>
                <a:gd name="T25" fmla="*/ 0 h 38"/>
                <a:gd name="T26" fmla="*/ 91 w 93"/>
                <a:gd name="T27" fmla="*/ 8 h 38"/>
                <a:gd name="T28" fmla="*/ 86 w 93"/>
                <a:gd name="T29" fmla="*/ 16 h 38"/>
                <a:gd name="T30" fmla="*/ 81 w 93"/>
                <a:gd name="T31" fmla="*/ 23 h 38"/>
                <a:gd name="T32" fmla="*/ 75 w 93"/>
                <a:gd name="T33" fmla="*/ 30 h 38"/>
                <a:gd name="T34" fmla="*/ 69 w 93"/>
                <a:gd name="T35" fmla="*/ 33 h 38"/>
                <a:gd name="T36" fmla="*/ 63 w 93"/>
                <a:gd name="T37" fmla="*/ 36 h 38"/>
                <a:gd name="T38" fmla="*/ 56 w 93"/>
                <a:gd name="T39" fmla="*/ 37 h 38"/>
                <a:gd name="T40" fmla="*/ 49 w 93"/>
                <a:gd name="T41" fmla="*/ 38 h 38"/>
                <a:gd name="T42" fmla="*/ 43 w 93"/>
                <a:gd name="T43" fmla="*/ 38 h 38"/>
                <a:gd name="T44" fmla="*/ 36 w 93"/>
                <a:gd name="T45" fmla="*/ 38 h 38"/>
                <a:gd name="T46" fmla="*/ 29 w 93"/>
                <a:gd name="T47" fmla="*/ 37 h 38"/>
                <a:gd name="T48" fmla="*/ 23 w 93"/>
                <a:gd name="T49" fmla="*/ 35 h 38"/>
                <a:gd name="T50" fmla="*/ 14 w 93"/>
                <a:gd name="T51" fmla="*/ 28 h 38"/>
                <a:gd name="T52" fmla="*/ 8 w 93"/>
                <a:gd name="T53" fmla="*/ 20 h 38"/>
                <a:gd name="T54" fmla="*/ 3 w 93"/>
                <a:gd name="T55" fmla="*/ 11 h 38"/>
                <a:gd name="T56" fmla="*/ 0 w 93"/>
                <a:gd name="T57" fmla="*/ 2 h 3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3"/>
                <a:gd name="T88" fmla="*/ 0 h 38"/>
                <a:gd name="T89" fmla="*/ 93 w 93"/>
                <a:gd name="T90" fmla="*/ 38 h 3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3" h="38">
                  <a:moveTo>
                    <a:pt x="0" y="2"/>
                  </a:moveTo>
                  <a:lnTo>
                    <a:pt x="8" y="5"/>
                  </a:lnTo>
                  <a:lnTo>
                    <a:pt x="16" y="8"/>
                  </a:lnTo>
                  <a:lnTo>
                    <a:pt x="24" y="11"/>
                  </a:lnTo>
                  <a:lnTo>
                    <a:pt x="33" y="14"/>
                  </a:lnTo>
                  <a:lnTo>
                    <a:pt x="41" y="16"/>
                  </a:lnTo>
                  <a:lnTo>
                    <a:pt x="51" y="17"/>
                  </a:lnTo>
                  <a:lnTo>
                    <a:pt x="59" y="16"/>
                  </a:lnTo>
                  <a:lnTo>
                    <a:pt x="68" y="13"/>
                  </a:lnTo>
                  <a:lnTo>
                    <a:pt x="75" y="9"/>
                  </a:lnTo>
                  <a:lnTo>
                    <a:pt x="81" y="6"/>
                  </a:lnTo>
                  <a:lnTo>
                    <a:pt x="86" y="2"/>
                  </a:lnTo>
                  <a:lnTo>
                    <a:pt x="93" y="0"/>
                  </a:lnTo>
                  <a:lnTo>
                    <a:pt x="91" y="8"/>
                  </a:lnTo>
                  <a:lnTo>
                    <a:pt x="86" y="16"/>
                  </a:lnTo>
                  <a:lnTo>
                    <a:pt x="81" y="23"/>
                  </a:lnTo>
                  <a:lnTo>
                    <a:pt x="75" y="30"/>
                  </a:lnTo>
                  <a:lnTo>
                    <a:pt x="69" y="33"/>
                  </a:lnTo>
                  <a:lnTo>
                    <a:pt x="63" y="36"/>
                  </a:lnTo>
                  <a:lnTo>
                    <a:pt x="56" y="37"/>
                  </a:lnTo>
                  <a:lnTo>
                    <a:pt x="49" y="38"/>
                  </a:lnTo>
                  <a:lnTo>
                    <a:pt x="43" y="38"/>
                  </a:lnTo>
                  <a:lnTo>
                    <a:pt x="36" y="38"/>
                  </a:lnTo>
                  <a:lnTo>
                    <a:pt x="29" y="37"/>
                  </a:lnTo>
                  <a:lnTo>
                    <a:pt x="23" y="35"/>
                  </a:lnTo>
                  <a:lnTo>
                    <a:pt x="14" y="28"/>
                  </a:lnTo>
                  <a:lnTo>
                    <a:pt x="8" y="20"/>
                  </a:lnTo>
                  <a:lnTo>
                    <a:pt x="3" y="11"/>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8" name="Freeform 126"/>
            <p:cNvSpPr>
              <a:spLocks/>
            </p:cNvSpPr>
            <p:nvPr/>
          </p:nvSpPr>
          <p:spPr bwMode="auto">
            <a:xfrm>
              <a:off x="720" y="2543"/>
              <a:ext cx="16" cy="16"/>
            </a:xfrm>
            <a:custGeom>
              <a:avLst/>
              <a:gdLst>
                <a:gd name="T0" fmla="*/ 10 w 34"/>
                <a:gd name="T1" fmla="*/ 1 h 31"/>
                <a:gd name="T2" fmla="*/ 14 w 34"/>
                <a:gd name="T3" fmla="*/ 0 h 31"/>
                <a:gd name="T4" fmla="*/ 19 w 34"/>
                <a:gd name="T5" fmla="*/ 0 h 31"/>
                <a:gd name="T6" fmla="*/ 23 w 34"/>
                <a:gd name="T7" fmla="*/ 0 h 31"/>
                <a:gd name="T8" fmla="*/ 28 w 34"/>
                <a:gd name="T9" fmla="*/ 1 h 31"/>
                <a:gd name="T10" fmla="*/ 31 w 34"/>
                <a:gd name="T11" fmla="*/ 4 h 31"/>
                <a:gd name="T12" fmla="*/ 33 w 34"/>
                <a:gd name="T13" fmla="*/ 10 h 31"/>
                <a:gd name="T14" fmla="*/ 34 w 34"/>
                <a:gd name="T15" fmla="*/ 15 h 31"/>
                <a:gd name="T16" fmla="*/ 33 w 34"/>
                <a:gd name="T17" fmla="*/ 20 h 31"/>
                <a:gd name="T18" fmla="*/ 28 w 34"/>
                <a:gd name="T19" fmla="*/ 26 h 31"/>
                <a:gd name="T20" fmla="*/ 22 w 34"/>
                <a:gd name="T21" fmla="*/ 30 h 31"/>
                <a:gd name="T22" fmla="*/ 15 w 34"/>
                <a:gd name="T23" fmla="*/ 31 h 31"/>
                <a:gd name="T24" fmla="*/ 7 w 34"/>
                <a:gd name="T25" fmla="*/ 30 h 31"/>
                <a:gd name="T26" fmla="*/ 5 w 34"/>
                <a:gd name="T27" fmla="*/ 28 h 31"/>
                <a:gd name="T28" fmla="*/ 3 w 34"/>
                <a:gd name="T29" fmla="*/ 25 h 31"/>
                <a:gd name="T30" fmla="*/ 1 w 34"/>
                <a:gd name="T31" fmla="*/ 23 h 31"/>
                <a:gd name="T32" fmla="*/ 0 w 34"/>
                <a:gd name="T33" fmla="*/ 19 h 31"/>
                <a:gd name="T34" fmla="*/ 0 w 34"/>
                <a:gd name="T35" fmla="*/ 13 h 31"/>
                <a:gd name="T36" fmla="*/ 3 w 34"/>
                <a:gd name="T37" fmla="*/ 9 h 31"/>
                <a:gd name="T38" fmla="*/ 6 w 34"/>
                <a:gd name="T39" fmla="*/ 4 h 31"/>
                <a:gd name="T40" fmla="*/ 10 w 34"/>
                <a:gd name="T41" fmla="*/ 1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
                <a:gd name="T64" fmla="*/ 0 h 31"/>
                <a:gd name="T65" fmla="*/ 34 w 34"/>
                <a:gd name="T66" fmla="*/ 31 h 3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 h="31">
                  <a:moveTo>
                    <a:pt x="10" y="1"/>
                  </a:moveTo>
                  <a:lnTo>
                    <a:pt x="14" y="0"/>
                  </a:lnTo>
                  <a:lnTo>
                    <a:pt x="19" y="0"/>
                  </a:lnTo>
                  <a:lnTo>
                    <a:pt x="23" y="0"/>
                  </a:lnTo>
                  <a:lnTo>
                    <a:pt x="28" y="1"/>
                  </a:lnTo>
                  <a:lnTo>
                    <a:pt x="31" y="4"/>
                  </a:lnTo>
                  <a:lnTo>
                    <a:pt x="33" y="10"/>
                  </a:lnTo>
                  <a:lnTo>
                    <a:pt x="34" y="15"/>
                  </a:lnTo>
                  <a:lnTo>
                    <a:pt x="33" y="20"/>
                  </a:lnTo>
                  <a:lnTo>
                    <a:pt x="28" y="26"/>
                  </a:lnTo>
                  <a:lnTo>
                    <a:pt x="22" y="30"/>
                  </a:lnTo>
                  <a:lnTo>
                    <a:pt x="15" y="31"/>
                  </a:lnTo>
                  <a:lnTo>
                    <a:pt x="7" y="30"/>
                  </a:lnTo>
                  <a:lnTo>
                    <a:pt x="5" y="28"/>
                  </a:lnTo>
                  <a:lnTo>
                    <a:pt x="3" y="25"/>
                  </a:lnTo>
                  <a:lnTo>
                    <a:pt x="1" y="23"/>
                  </a:lnTo>
                  <a:lnTo>
                    <a:pt x="0" y="19"/>
                  </a:lnTo>
                  <a:lnTo>
                    <a:pt x="0" y="13"/>
                  </a:lnTo>
                  <a:lnTo>
                    <a:pt x="3" y="9"/>
                  </a:lnTo>
                  <a:lnTo>
                    <a:pt x="6" y="4"/>
                  </a:lnTo>
                  <a:lnTo>
                    <a:pt x="1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29" name="Rectangle 127"/>
            <p:cNvSpPr>
              <a:spLocks noChangeArrowheads="1"/>
            </p:cNvSpPr>
            <p:nvPr/>
          </p:nvSpPr>
          <p:spPr bwMode="auto">
            <a:xfrm>
              <a:off x="708" y="2717"/>
              <a:ext cx="526" cy="1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30" name="Rectangle 128"/>
            <p:cNvSpPr>
              <a:spLocks noChangeArrowheads="1"/>
            </p:cNvSpPr>
            <p:nvPr/>
          </p:nvSpPr>
          <p:spPr bwMode="auto">
            <a:xfrm>
              <a:off x="796" y="2367"/>
              <a:ext cx="375" cy="363"/>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31" name="Rectangle 129"/>
            <p:cNvSpPr>
              <a:spLocks noChangeArrowheads="1"/>
            </p:cNvSpPr>
            <p:nvPr/>
          </p:nvSpPr>
          <p:spPr bwMode="auto">
            <a:xfrm>
              <a:off x="770" y="2808"/>
              <a:ext cx="397" cy="77"/>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32" name="Freeform 130"/>
            <p:cNvSpPr>
              <a:spLocks/>
            </p:cNvSpPr>
            <p:nvPr/>
          </p:nvSpPr>
          <p:spPr bwMode="auto">
            <a:xfrm>
              <a:off x="634" y="2112"/>
              <a:ext cx="688" cy="289"/>
            </a:xfrm>
            <a:custGeom>
              <a:avLst/>
              <a:gdLst>
                <a:gd name="T0" fmla="*/ 1375 w 1375"/>
                <a:gd name="T1" fmla="*/ 576 h 578"/>
                <a:gd name="T2" fmla="*/ 682 w 1375"/>
                <a:gd name="T3" fmla="*/ 0 h 578"/>
                <a:gd name="T4" fmla="*/ 0 w 1375"/>
                <a:gd name="T5" fmla="*/ 578 h 578"/>
                <a:gd name="T6" fmla="*/ 1375 w 1375"/>
                <a:gd name="T7" fmla="*/ 576 h 578"/>
                <a:gd name="T8" fmla="*/ 0 60000 65536"/>
                <a:gd name="T9" fmla="*/ 0 60000 65536"/>
                <a:gd name="T10" fmla="*/ 0 60000 65536"/>
                <a:gd name="T11" fmla="*/ 0 60000 65536"/>
                <a:gd name="T12" fmla="*/ 0 w 1375"/>
                <a:gd name="T13" fmla="*/ 0 h 578"/>
                <a:gd name="T14" fmla="*/ 1375 w 1375"/>
                <a:gd name="T15" fmla="*/ 578 h 578"/>
              </a:gdLst>
              <a:ahLst/>
              <a:cxnLst>
                <a:cxn ang="T8">
                  <a:pos x="T0" y="T1"/>
                </a:cxn>
                <a:cxn ang="T9">
                  <a:pos x="T2" y="T3"/>
                </a:cxn>
                <a:cxn ang="T10">
                  <a:pos x="T4" y="T5"/>
                </a:cxn>
                <a:cxn ang="T11">
                  <a:pos x="T6" y="T7"/>
                </a:cxn>
              </a:cxnLst>
              <a:rect l="T12" t="T13" r="T14" b="T15"/>
              <a:pathLst>
                <a:path w="1375" h="578">
                  <a:moveTo>
                    <a:pt x="1375" y="576"/>
                  </a:moveTo>
                  <a:lnTo>
                    <a:pt x="682" y="0"/>
                  </a:lnTo>
                  <a:lnTo>
                    <a:pt x="0" y="578"/>
                  </a:lnTo>
                  <a:lnTo>
                    <a:pt x="1375" y="576"/>
                  </a:lnTo>
                  <a:close/>
                </a:path>
              </a:pathLst>
            </a:custGeom>
            <a:solidFill>
              <a:srgbClr val="008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3" name="Rectangle 131"/>
            <p:cNvSpPr>
              <a:spLocks noChangeArrowheads="1"/>
            </p:cNvSpPr>
            <p:nvPr/>
          </p:nvSpPr>
          <p:spPr bwMode="auto">
            <a:xfrm>
              <a:off x="853" y="2440"/>
              <a:ext cx="248" cy="2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CA" altLang="en-US"/>
            </a:p>
          </p:txBody>
        </p:sp>
        <p:sp>
          <p:nvSpPr>
            <p:cNvPr id="8234" name="Freeform 132"/>
            <p:cNvSpPr>
              <a:spLocks/>
            </p:cNvSpPr>
            <p:nvPr/>
          </p:nvSpPr>
          <p:spPr bwMode="auto">
            <a:xfrm>
              <a:off x="837" y="2600"/>
              <a:ext cx="125" cy="94"/>
            </a:xfrm>
            <a:custGeom>
              <a:avLst/>
              <a:gdLst>
                <a:gd name="T0" fmla="*/ 125 w 249"/>
                <a:gd name="T1" fmla="*/ 187 h 187"/>
                <a:gd name="T2" fmla="*/ 150 w 249"/>
                <a:gd name="T3" fmla="*/ 185 h 187"/>
                <a:gd name="T4" fmla="*/ 173 w 249"/>
                <a:gd name="T5" fmla="*/ 180 h 187"/>
                <a:gd name="T6" fmla="*/ 195 w 249"/>
                <a:gd name="T7" fmla="*/ 171 h 187"/>
                <a:gd name="T8" fmla="*/ 213 w 249"/>
                <a:gd name="T9" fmla="*/ 160 h 187"/>
                <a:gd name="T10" fmla="*/ 228 w 249"/>
                <a:gd name="T11" fmla="*/ 146 h 187"/>
                <a:gd name="T12" fmla="*/ 240 w 249"/>
                <a:gd name="T13" fmla="*/ 130 h 187"/>
                <a:gd name="T14" fmla="*/ 247 w 249"/>
                <a:gd name="T15" fmla="*/ 112 h 187"/>
                <a:gd name="T16" fmla="*/ 249 w 249"/>
                <a:gd name="T17" fmla="*/ 93 h 187"/>
                <a:gd name="T18" fmla="*/ 247 w 249"/>
                <a:gd name="T19" fmla="*/ 74 h 187"/>
                <a:gd name="T20" fmla="*/ 240 w 249"/>
                <a:gd name="T21" fmla="*/ 56 h 187"/>
                <a:gd name="T22" fmla="*/ 228 w 249"/>
                <a:gd name="T23" fmla="*/ 41 h 187"/>
                <a:gd name="T24" fmla="*/ 213 w 249"/>
                <a:gd name="T25" fmla="*/ 27 h 187"/>
                <a:gd name="T26" fmla="*/ 195 w 249"/>
                <a:gd name="T27" fmla="*/ 16 h 187"/>
                <a:gd name="T28" fmla="*/ 173 w 249"/>
                <a:gd name="T29" fmla="*/ 6 h 187"/>
                <a:gd name="T30" fmla="*/ 150 w 249"/>
                <a:gd name="T31" fmla="*/ 2 h 187"/>
                <a:gd name="T32" fmla="*/ 125 w 249"/>
                <a:gd name="T33" fmla="*/ 0 h 187"/>
                <a:gd name="T34" fmla="*/ 99 w 249"/>
                <a:gd name="T35" fmla="*/ 2 h 187"/>
                <a:gd name="T36" fmla="*/ 76 w 249"/>
                <a:gd name="T37" fmla="*/ 6 h 187"/>
                <a:gd name="T38" fmla="*/ 54 w 249"/>
                <a:gd name="T39" fmla="*/ 16 h 187"/>
                <a:gd name="T40" fmla="*/ 37 w 249"/>
                <a:gd name="T41" fmla="*/ 27 h 187"/>
                <a:gd name="T42" fmla="*/ 21 w 249"/>
                <a:gd name="T43" fmla="*/ 41 h 187"/>
                <a:gd name="T44" fmla="*/ 10 w 249"/>
                <a:gd name="T45" fmla="*/ 56 h 187"/>
                <a:gd name="T46" fmla="*/ 3 w 249"/>
                <a:gd name="T47" fmla="*/ 74 h 187"/>
                <a:gd name="T48" fmla="*/ 0 w 249"/>
                <a:gd name="T49" fmla="*/ 93 h 187"/>
                <a:gd name="T50" fmla="*/ 3 w 249"/>
                <a:gd name="T51" fmla="*/ 112 h 187"/>
                <a:gd name="T52" fmla="*/ 10 w 249"/>
                <a:gd name="T53" fmla="*/ 130 h 187"/>
                <a:gd name="T54" fmla="*/ 21 w 249"/>
                <a:gd name="T55" fmla="*/ 146 h 187"/>
                <a:gd name="T56" fmla="*/ 37 w 249"/>
                <a:gd name="T57" fmla="*/ 160 h 187"/>
                <a:gd name="T58" fmla="*/ 54 w 249"/>
                <a:gd name="T59" fmla="*/ 171 h 187"/>
                <a:gd name="T60" fmla="*/ 76 w 249"/>
                <a:gd name="T61" fmla="*/ 180 h 187"/>
                <a:gd name="T62" fmla="*/ 99 w 249"/>
                <a:gd name="T63" fmla="*/ 185 h 187"/>
                <a:gd name="T64" fmla="*/ 125 w 249"/>
                <a:gd name="T65" fmla="*/ 187 h 18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187"/>
                <a:gd name="T101" fmla="*/ 249 w 249"/>
                <a:gd name="T102" fmla="*/ 187 h 18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187">
                  <a:moveTo>
                    <a:pt x="125" y="187"/>
                  </a:moveTo>
                  <a:lnTo>
                    <a:pt x="150" y="185"/>
                  </a:lnTo>
                  <a:lnTo>
                    <a:pt x="173" y="180"/>
                  </a:lnTo>
                  <a:lnTo>
                    <a:pt x="195" y="171"/>
                  </a:lnTo>
                  <a:lnTo>
                    <a:pt x="213" y="160"/>
                  </a:lnTo>
                  <a:lnTo>
                    <a:pt x="228" y="146"/>
                  </a:lnTo>
                  <a:lnTo>
                    <a:pt x="240" y="130"/>
                  </a:lnTo>
                  <a:lnTo>
                    <a:pt x="247" y="112"/>
                  </a:lnTo>
                  <a:lnTo>
                    <a:pt x="249" y="93"/>
                  </a:lnTo>
                  <a:lnTo>
                    <a:pt x="247" y="74"/>
                  </a:lnTo>
                  <a:lnTo>
                    <a:pt x="240" y="56"/>
                  </a:lnTo>
                  <a:lnTo>
                    <a:pt x="228" y="41"/>
                  </a:lnTo>
                  <a:lnTo>
                    <a:pt x="213" y="27"/>
                  </a:lnTo>
                  <a:lnTo>
                    <a:pt x="195" y="16"/>
                  </a:lnTo>
                  <a:lnTo>
                    <a:pt x="173" y="6"/>
                  </a:lnTo>
                  <a:lnTo>
                    <a:pt x="150" y="2"/>
                  </a:lnTo>
                  <a:lnTo>
                    <a:pt x="125" y="0"/>
                  </a:lnTo>
                  <a:lnTo>
                    <a:pt x="99" y="2"/>
                  </a:lnTo>
                  <a:lnTo>
                    <a:pt x="76" y="6"/>
                  </a:lnTo>
                  <a:lnTo>
                    <a:pt x="54" y="16"/>
                  </a:lnTo>
                  <a:lnTo>
                    <a:pt x="37" y="27"/>
                  </a:lnTo>
                  <a:lnTo>
                    <a:pt x="21" y="41"/>
                  </a:lnTo>
                  <a:lnTo>
                    <a:pt x="10" y="56"/>
                  </a:lnTo>
                  <a:lnTo>
                    <a:pt x="3" y="74"/>
                  </a:lnTo>
                  <a:lnTo>
                    <a:pt x="0" y="93"/>
                  </a:lnTo>
                  <a:lnTo>
                    <a:pt x="3" y="112"/>
                  </a:lnTo>
                  <a:lnTo>
                    <a:pt x="10" y="130"/>
                  </a:lnTo>
                  <a:lnTo>
                    <a:pt x="21" y="146"/>
                  </a:lnTo>
                  <a:lnTo>
                    <a:pt x="37" y="160"/>
                  </a:lnTo>
                  <a:lnTo>
                    <a:pt x="54" y="171"/>
                  </a:lnTo>
                  <a:lnTo>
                    <a:pt x="76" y="180"/>
                  </a:lnTo>
                  <a:lnTo>
                    <a:pt x="99" y="185"/>
                  </a:lnTo>
                  <a:lnTo>
                    <a:pt x="125" y="1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5" name="Freeform 133"/>
            <p:cNvSpPr>
              <a:spLocks/>
            </p:cNvSpPr>
            <p:nvPr/>
          </p:nvSpPr>
          <p:spPr bwMode="auto">
            <a:xfrm>
              <a:off x="876" y="2562"/>
              <a:ext cx="135" cy="113"/>
            </a:xfrm>
            <a:custGeom>
              <a:avLst/>
              <a:gdLst>
                <a:gd name="T0" fmla="*/ 136 w 271"/>
                <a:gd name="T1" fmla="*/ 225 h 225"/>
                <a:gd name="T2" fmla="*/ 164 w 271"/>
                <a:gd name="T3" fmla="*/ 223 h 225"/>
                <a:gd name="T4" fmla="*/ 189 w 271"/>
                <a:gd name="T5" fmla="*/ 216 h 225"/>
                <a:gd name="T6" fmla="*/ 212 w 271"/>
                <a:gd name="T7" fmla="*/ 206 h 225"/>
                <a:gd name="T8" fmla="*/ 232 w 271"/>
                <a:gd name="T9" fmla="*/ 192 h 225"/>
                <a:gd name="T10" fmla="*/ 248 w 271"/>
                <a:gd name="T11" fmla="*/ 176 h 225"/>
                <a:gd name="T12" fmla="*/ 261 w 271"/>
                <a:gd name="T13" fmla="*/ 156 h 225"/>
                <a:gd name="T14" fmla="*/ 269 w 271"/>
                <a:gd name="T15" fmla="*/ 136 h 225"/>
                <a:gd name="T16" fmla="*/ 271 w 271"/>
                <a:gd name="T17" fmla="*/ 113 h 225"/>
                <a:gd name="T18" fmla="*/ 269 w 271"/>
                <a:gd name="T19" fmla="*/ 89 h 225"/>
                <a:gd name="T20" fmla="*/ 261 w 271"/>
                <a:gd name="T21" fmla="*/ 69 h 225"/>
                <a:gd name="T22" fmla="*/ 248 w 271"/>
                <a:gd name="T23" fmla="*/ 49 h 225"/>
                <a:gd name="T24" fmla="*/ 232 w 271"/>
                <a:gd name="T25" fmla="*/ 33 h 225"/>
                <a:gd name="T26" fmla="*/ 212 w 271"/>
                <a:gd name="T27" fmla="*/ 19 h 225"/>
                <a:gd name="T28" fmla="*/ 189 w 271"/>
                <a:gd name="T29" fmla="*/ 9 h 225"/>
                <a:gd name="T30" fmla="*/ 164 w 271"/>
                <a:gd name="T31" fmla="*/ 2 h 225"/>
                <a:gd name="T32" fmla="*/ 136 w 271"/>
                <a:gd name="T33" fmla="*/ 0 h 225"/>
                <a:gd name="T34" fmla="*/ 109 w 271"/>
                <a:gd name="T35" fmla="*/ 2 h 225"/>
                <a:gd name="T36" fmla="*/ 83 w 271"/>
                <a:gd name="T37" fmla="*/ 9 h 225"/>
                <a:gd name="T38" fmla="*/ 60 w 271"/>
                <a:gd name="T39" fmla="*/ 19 h 225"/>
                <a:gd name="T40" fmla="*/ 40 w 271"/>
                <a:gd name="T41" fmla="*/ 33 h 225"/>
                <a:gd name="T42" fmla="*/ 23 w 271"/>
                <a:gd name="T43" fmla="*/ 49 h 225"/>
                <a:gd name="T44" fmla="*/ 11 w 271"/>
                <a:gd name="T45" fmla="*/ 69 h 225"/>
                <a:gd name="T46" fmla="*/ 3 w 271"/>
                <a:gd name="T47" fmla="*/ 89 h 225"/>
                <a:gd name="T48" fmla="*/ 0 w 271"/>
                <a:gd name="T49" fmla="*/ 113 h 225"/>
                <a:gd name="T50" fmla="*/ 3 w 271"/>
                <a:gd name="T51" fmla="*/ 136 h 225"/>
                <a:gd name="T52" fmla="*/ 11 w 271"/>
                <a:gd name="T53" fmla="*/ 156 h 225"/>
                <a:gd name="T54" fmla="*/ 23 w 271"/>
                <a:gd name="T55" fmla="*/ 176 h 225"/>
                <a:gd name="T56" fmla="*/ 40 w 271"/>
                <a:gd name="T57" fmla="*/ 192 h 225"/>
                <a:gd name="T58" fmla="*/ 60 w 271"/>
                <a:gd name="T59" fmla="*/ 206 h 225"/>
                <a:gd name="T60" fmla="*/ 83 w 271"/>
                <a:gd name="T61" fmla="*/ 216 h 225"/>
                <a:gd name="T62" fmla="*/ 109 w 271"/>
                <a:gd name="T63" fmla="*/ 223 h 225"/>
                <a:gd name="T64" fmla="*/ 136 w 271"/>
                <a:gd name="T65" fmla="*/ 225 h 22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1"/>
                <a:gd name="T100" fmla="*/ 0 h 225"/>
                <a:gd name="T101" fmla="*/ 271 w 271"/>
                <a:gd name="T102" fmla="*/ 225 h 22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1" h="225">
                  <a:moveTo>
                    <a:pt x="136" y="225"/>
                  </a:moveTo>
                  <a:lnTo>
                    <a:pt x="164" y="223"/>
                  </a:lnTo>
                  <a:lnTo>
                    <a:pt x="189" y="216"/>
                  </a:lnTo>
                  <a:lnTo>
                    <a:pt x="212" y="206"/>
                  </a:lnTo>
                  <a:lnTo>
                    <a:pt x="232" y="192"/>
                  </a:lnTo>
                  <a:lnTo>
                    <a:pt x="248" y="176"/>
                  </a:lnTo>
                  <a:lnTo>
                    <a:pt x="261" y="156"/>
                  </a:lnTo>
                  <a:lnTo>
                    <a:pt x="269" y="136"/>
                  </a:lnTo>
                  <a:lnTo>
                    <a:pt x="271" y="113"/>
                  </a:lnTo>
                  <a:lnTo>
                    <a:pt x="269" y="89"/>
                  </a:lnTo>
                  <a:lnTo>
                    <a:pt x="261" y="69"/>
                  </a:lnTo>
                  <a:lnTo>
                    <a:pt x="248" y="49"/>
                  </a:lnTo>
                  <a:lnTo>
                    <a:pt x="232" y="33"/>
                  </a:lnTo>
                  <a:lnTo>
                    <a:pt x="212" y="19"/>
                  </a:lnTo>
                  <a:lnTo>
                    <a:pt x="189" y="9"/>
                  </a:lnTo>
                  <a:lnTo>
                    <a:pt x="164" y="2"/>
                  </a:lnTo>
                  <a:lnTo>
                    <a:pt x="136" y="0"/>
                  </a:lnTo>
                  <a:lnTo>
                    <a:pt x="109" y="2"/>
                  </a:lnTo>
                  <a:lnTo>
                    <a:pt x="83" y="9"/>
                  </a:lnTo>
                  <a:lnTo>
                    <a:pt x="60" y="19"/>
                  </a:lnTo>
                  <a:lnTo>
                    <a:pt x="40" y="33"/>
                  </a:lnTo>
                  <a:lnTo>
                    <a:pt x="23" y="49"/>
                  </a:lnTo>
                  <a:lnTo>
                    <a:pt x="11" y="69"/>
                  </a:lnTo>
                  <a:lnTo>
                    <a:pt x="3" y="89"/>
                  </a:lnTo>
                  <a:lnTo>
                    <a:pt x="0" y="113"/>
                  </a:lnTo>
                  <a:lnTo>
                    <a:pt x="3" y="136"/>
                  </a:lnTo>
                  <a:lnTo>
                    <a:pt x="11" y="156"/>
                  </a:lnTo>
                  <a:lnTo>
                    <a:pt x="23" y="176"/>
                  </a:lnTo>
                  <a:lnTo>
                    <a:pt x="40" y="192"/>
                  </a:lnTo>
                  <a:lnTo>
                    <a:pt x="60" y="206"/>
                  </a:lnTo>
                  <a:lnTo>
                    <a:pt x="83" y="216"/>
                  </a:lnTo>
                  <a:lnTo>
                    <a:pt x="109" y="223"/>
                  </a:lnTo>
                  <a:lnTo>
                    <a:pt x="136" y="2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6" name="Freeform 134"/>
            <p:cNvSpPr>
              <a:spLocks/>
            </p:cNvSpPr>
            <p:nvPr/>
          </p:nvSpPr>
          <p:spPr bwMode="auto">
            <a:xfrm>
              <a:off x="946" y="2574"/>
              <a:ext cx="128" cy="102"/>
            </a:xfrm>
            <a:custGeom>
              <a:avLst/>
              <a:gdLst>
                <a:gd name="T0" fmla="*/ 128 w 257"/>
                <a:gd name="T1" fmla="*/ 204 h 204"/>
                <a:gd name="T2" fmla="*/ 154 w 257"/>
                <a:gd name="T3" fmla="*/ 201 h 204"/>
                <a:gd name="T4" fmla="*/ 178 w 257"/>
                <a:gd name="T5" fmla="*/ 196 h 204"/>
                <a:gd name="T6" fmla="*/ 200 w 257"/>
                <a:gd name="T7" fmla="*/ 186 h 204"/>
                <a:gd name="T8" fmla="*/ 219 w 257"/>
                <a:gd name="T9" fmla="*/ 174 h 204"/>
                <a:gd name="T10" fmla="*/ 235 w 257"/>
                <a:gd name="T11" fmla="*/ 159 h 204"/>
                <a:gd name="T12" fmla="*/ 246 w 257"/>
                <a:gd name="T13" fmla="*/ 141 h 204"/>
                <a:gd name="T14" fmla="*/ 254 w 257"/>
                <a:gd name="T15" fmla="*/ 122 h 204"/>
                <a:gd name="T16" fmla="*/ 257 w 257"/>
                <a:gd name="T17" fmla="*/ 101 h 204"/>
                <a:gd name="T18" fmla="*/ 254 w 257"/>
                <a:gd name="T19" fmla="*/ 80 h 204"/>
                <a:gd name="T20" fmla="*/ 246 w 257"/>
                <a:gd name="T21" fmla="*/ 62 h 204"/>
                <a:gd name="T22" fmla="*/ 235 w 257"/>
                <a:gd name="T23" fmla="*/ 45 h 204"/>
                <a:gd name="T24" fmla="*/ 219 w 257"/>
                <a:gd name="T25" fmla="*/ 30 h 204"/>
                <a:gd name="T26" fmla="*/ 200 w 257"/>
                <a:gd name="T27" fmla="*/ 17 h 204"/>
                <a:gd name="T28" fmla="*/ 178 w 257"/>
                <a:gd name="T29" fmla="*/ 8 h 204"/>
                <a:gd name="T30" fmla="*/ 154 w 257"/>
                <a:gd name="T31" fmla="*/ 2 h 204"/>
                <a:gd name="T32" fmla="*/ 128 w 257"/>
                <a:gd name="T33" fmla="*/ 0 h 204"/>
                <a:gd name="T34" fmla="*/ 102 w 257"/>
                <a:gd name="T35" fmla="*/ 2 h 204"/>
                <a:gd name="T36" fmla="*/ 78 w 257"/>
                <a:gd name="T37" fmla="*/ 8 h 204"/>
                <a:gd name="T38" fmla="*/ 56 w 257"/>
                <a:gd name="T39" fmla="*/ 17 h 204"/>
                <a:gd name="T40" fmla="*/ 38 w 257"/>
                <a:gd name="T41" fmla="*/ 30 h 204"/>
                <a:gd name="T42" fmla="*/ 22 w 257"/>
                <a:gd name="T43" fmla="*/ 45 h 204"/>
                <a:gd name="T44" fmla="*/ 10 w 257"/>
                <a:gd name="T45" fmla="*/ 62 h 204"/>
                <a:gd name="T46" fmla="*/ 2 w 257"/>
                <a:gd name="T47" fmla="*/ 80 h 204"/>
                <a:gd name="T48" fmla="*/ 0 w 257"/>
                <a:gd name="T49" fmla="*/ 101 h 204"/>
                <a:gd name="T50" fmla="*/ 2 w 257"/>
                <a:gd name="T51" fmla="*/ 122 h 204"/>
                <a:gd name="T52" fmla="*/ 10 w 257"/>
                <a:gd name="T53" fmla="*/ 141 h 204"/>
                <a:gd name="T54" fmla="*/ 22 w 257"/>
                <a:gd name="T55" fmla="*/ 159 h 204"/>
                <a:gd name="T56" fmla="*/ 38 w 257"/>
                <a:gd name="T57" fmla="*/ 174 h 204"/>
                <a:gd name="T58" fmla="*/ 56 w 257"/>
                <a:gd name="T59" fmla="*/ 186 h 204"/>
                <a:gd name="T60" fmla="*/ 78 w 257"/>
                <a:gd name="T61" fmla="*/ 196 h 204"/>
                <a:gd name="T62" fmla="*/ 102 w 257"/>
                <a:gd name="T63" fmla="*/ 201 h 204"/>
                <a:gd name="T64" fmla="*/ 128 w 257"/>
                <a:gd name="T65" fmla="*/ 204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57"/>
                <a:gd name="T100" fmla="*/ 0 h 204"/>
                <a:gd name="T101" fmla="*/ 257 w 257"/>
                <a:gd name="T102" fmla="*/ 204 h 2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57" h="204">
                  <a:moveTo>
                    <a:pt x="128" y="204"/>
                  </a:moveTo>
                  <a:lnTo>
                    <a:pt x="154" y="201"/>
                  </a:lnTo>
                  <a:lnTo>
                    <a:pt x="178" y="196"/>
                  </a:lnTo>
                  <a:lnTo>
                    <a:pt x="200" y="186"/>
                  </a:lnTo>
                  <a:lnTo>
                    <a:pt x="219" y="174"/>
                  </a:lnTo>
                  <a:lnTo>
                    <a:pt x="235" y="159"/>
                  </a:lnTo>
                  <a:lnTo>
                    <a:pt x="246" y="141"/>
                  </a:lnTo>
                  <a:lnTo>
                    <a:pt x="254" y="122"/>
                  </a:lnTo>
                  <a:lnTo>
                    <a:pt x="257" y="101"/>
                  </a:lnTo>
                  <a:lnTo>
                    <a:pt x="254" y="80"/>
                  </a:lnTo>
                  <a:lnTo>
                    <a:pt x="246" y="62"/>
                  </a:lnTo>
                  <a:lnTo>
                    <a:pt x="235" y="45"/>
                  </a:lnTo>
                  <a:lnTo>
                    <a:pt x="219" y="30"/>
                  </a:lnTo>
                  <a:lnTo>
                    <a:pt x="200" y="17"/>
                  </a:lnTo>
                  <a:lnTo>
                    <a:pt x="178" y="8"/>
                  </a:lnTo>
                  <a:lnTo>
                    <a:pt x="154" y="2"/>
                  </a:lnTo>
                  <a:lnTo>
                    <a:pt x="128" y="0"/>
                  </a:lnTo>
                  <a:lnTo>
                    <a:pt x="102" y="2"/>
                  </a:lnTo>
                  <a:lnTo>
                    <a:pt x="78" y="8"/>
                  </a:lnTo>
                  <a:lnTo>
                    <a:pt x="56" y="17"/>
                  </a:lnTo>
                  <a:lnTo>
                    <a:pt x="38" y="30"/>
                  </a:lnTo>
                  <a:lnTo>
                    <a:pt x="22" y="45"/>
                  </a:lnTo>
                  <a:lnTo>
                    <a:pt x="10" y="62"/>
                  </a:lnTo>
                  <a:lnTo>
                    <a:pt x="2" y="80"/>
                  </a:lnTo>
                  <a:lnTo>
                    <a:pt x="0" y="101"/>
                  </a:lnTo>
                  <a:lnTo>
                    <a:pt x="2" y="122"/>
                  </a:lnTo>
                  <a:lnTo>
                    <a:pt x="10" y="141"/>
                  </a:lnTo>
                  <a:lnTo>
                    <a:pt x="22" y="159"/>
                  </a:lnTo>
                  <a:lnTo>
                    <a:pt x="38" y="174"/>
                  </a:lnTo>
                  <a:lnTo>
                    <a:pt x="56" y="186"/>
                  </a:lnTo>
                  <a:lnTo>
                    <a:pt x="78" y="196"/>
                  </a:lnTo>
                  <a:lnTo>
                    <a:pt x="102" y="201"/>
                  </a:lnTo>
                  <a:lnTo>
                    <a:pt x="128" y="2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7" name="Freeform 135"/>
            <p:cNvSpPr>
              <a:spLocks/>
            </p:cNvSpPr>
            <p:nvPr/>
          </p:nvSpPr>
          <p:spPr bwMode="auto">
            <a:xfrm>
              <a:off x="1028" y="2616"/>
              <a:ext cx="98" cy="90"/>
            </a:xfrm>
            <a:custGeom>
              <a:avLst/>
              <a:gdLst>
                <a:gd name="T0" fmla="*/ 98 w 196"/>
                <a:gd name="T1" fmla="*/ 181 h 181"/>
                <a:gd name="T2" fmla="*/ 118 w 196"/>
                <a:gd name="T3" fmla="*/ 178 h 181"/>
                <a:gd name="T4" fmla="*/ 136 w 196"/>
                <a:gd name="T5" fmla="*/ 174 h 181"/>
                <a:gd name="T6" fmla="*/ 154 w 196"/>
                <a:gd name="T7" fmla="*/ 166 h 181"/>
                <a:gd name="T8" fmla="*/ 167 w 196"/>
                <a:gd name="T9" fmla="*/ 154 h 181"/>
                <a:gd name="T10" fmla="*/ 179 w 196"/>
                <a:gd name="T11" fmla="*/ 141 h 181"/>
                <a:gd name="T12" fmla="*/ 188 w 196"/>
                <a:gd name="T13" fmla="*/ 125 h 181"/>
                <a:gd name="T14" fmla="*/ 194 w 196"/>
                <a:gd name="T15" fmla="*/ 109 h 181"/>
                <a:gd name="T16" fmla="*/ 196 w 196"/>
                <a:gd name="T17" fmla="*/ 91 h 181"/>
                <a:gd name="T18" fmla="*/ 194 w 196"/>
                <a:gd name="T19" fmla="*/ 72 h 181"/>
                <a:gd name="T20" fmla="*/ 188 w 196"/>
                <a:gd name="T21" fmla="*/ 55 h 181"/>
                <a:gd name="T22" fmla="*/ 179 w 196"/>
                <a:gd name="T23" fmla="*/ 40 h 181"/>
                <a:gd name="T24" fmla="*/ 167 w 196"/>
                <a:gd name="T25" fmla="*/ 26 h 181"/>
                <a:gd name="T26" fmla="*/ 154 w 196"/>
                <a:gd name="T27" fmla="*/ 15 h 181"/>
                <a:gd name="T28" fmla="*/ 136 w 196"/>
                <a:gd name="T29" fmla="*/ 7 h 181"/>
                <a:gd name="T30" fmla="*/ 118 w 196"/>
                <a:gd name="T31" fmla="*/ 2 h 181"/>
                <a:gd name="T32" fmla="*/ 98 w 196"/>
                <a:gd name="T33" fmla="*/ 0 h 181"/>
                <a:gd name="T34" fmla="*/ 79 w 196"/>
                <a:gd name="T35" fmla="*/ 2 h 181"/>
                <a:gd name="T36" fmla="*/ 60 w 196"/>
                <a:gd name="T37" fmla="*/ 7 h 181"/>
                <a:gd name="T38" fmla="*/ 43 w 196"/>
                <a:gd name="T39" fmla="*/ 15 h 181"/>
                <a:gd name="T40" fmla="*/ 29 w 196"/>
                <a:gd name="T41" fmla="*/ 26 h 181"/>
                <a:gd name="T42" fmla="*/ 18 w 196"/>
                <a:gd name="T43" fmla="*/ 40 h 181"/>
                <a:gd name="T44" fmla="*/ 9 w 196"/>
                <a:gd name="T45" fmla="*/ 55 h 181"/>
                <a:gd name="T46" fmla="*/ 3 w 196"/>
                <a:gd name="T47" fmla="*/ 72 h 181"/>
                <a:gd name="T48" fmla="*/ 0 w 196"/>
                <a:gd name="T49" fmla="*/ 91 h 181"/>
                <a:gd name="T50" fmla="*/ 3 w 196"/>
                <a:gd name="T51" fmla="*/ 109 h 181"/>
                <a:gd name="T52" fmla="*/ 9 w 196"/>
                <a:gd name="T53" fmla="*/ 125 h 181"/>
                <a:gd name="T54" fmla="*/ 18 w 196"/>
                <a:gd name="T55" fmla="*/ 141 h 181"/>
                <a:gd name="T56" fmla="*/ 29 w 196"/>
                <a:gd name="T57" fmla="*/ 154 h 181"/>
                <a:gd name="T58" fmla="*/ 43 w 196"/>
                <a:gd name="T59" fmla="*/ 166 h 181"/>
                <a:gd name="T60" fmla="*/ 60 w 196"/>
                <a:gd name="T61" fmla="*/ 174 h 181"/>
                <a:gd name="T62" fmla="*/ 79 w 196"/>
                <a:gd name="T63" fmla="*/ 178 h 181"/>
                <a:gd name="T64" fmla="*/ 98 w 19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6"/>
                <a:gd name="T100" fmla="*/ 0 h 181"/>
                <a:gd name="T101" fmla="*/ 196 w 19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6" h="181">
                  <a:moveTo>
                    <a:pt x="98" y="181"/>
                  </a:moveTo>
                  <a:lnTo>
                    <a:pt x="118" y="178"/>
                  </a:lnTo>
                  <a:lnTo>
                    <a:pt x="136" y="174"/>
                  </a:lnTo>
                  <a:lnTo>
                    <a:pt x="154" y="166"/>
                  </a:lnTo>
                  <a:lnTo>
                    <a:pt x="167" y="154"/>
                  </a:lnTo>
                  <a:lnTo>
                    <a:pt x="179" y="141"/>
                  </a:lnTo>
                  <a:lnTo>
                    <a:pt x="188" y="125"/>
                  </a:lnTo>
                  <a:lnTo>
                    <a:pt x="194" y="109"/>
                  </a:lnTo>
                  <a:lnTo>
                    <a:pt x="196" y="91"/>
                  </a:lnTo>
                  <a:lnTo>
                    <a:pt x="194" y="72"/>
                  </a:lnTo>
                  <a:lnTo>
                    <a:pt x="188" y="55"/>
                  </a:lnTo>
                  <a:lnTo>
                    <a:pt x="179" y="40"/>
                  </a:lnTo>
                  <a:lnTo>
                    <a:pt x="167" y="26"/>
                  </a:lnTo>
                  <a:lnTo>
                    <a:pt x="154" y="15"/>
                  </a:lnTo>
                  <a:lnTo>
                    <a:pt x="136" y="7"/>
                  </a:lnTo>
                  <a:lnTo>
                    <a:pt x="118" y="2"/>
                  </a:lnTo>
                  <a:lnTo>
                    <a:pt x="98" y="0"/>
                  </a:lnTo>
                  <a:lnTo>
                    <a:pt x="79" y="2"/>
                  </a:lnTo>
                  <a:lnTo>
                    <a:pt x="60" y="7"/>
                  </a:lnTo>
                  <a:lnTo>
                    <a:pt x="43" y="15"/>
                  </a:lnTo>
                  <a:lnTo>
                    <a:pt x="29" y="26"/>
                  </a:lnTo>
                  <a:lnTo>
                    <a:pt x="18" y="40"/>
                  </a:lnTo>
                  <a:lnTo>
                    <a:pt x="9" y="55"/>
                  </a:lnTo>
                  <a:lnTo>
                    <a:pt x="3" y="72"/>
                  </a:lnTo>
                  <a:lnTo>
                    <a:pt x="0" y="91"/>
                  </a:lnTo>
                  <a:lnTo>
                    <a:pt x="3" y="109"/>
                  </a:lnTo>
                  <a:lnTo>
                    <a:pt x="9" y="125"/>
                  </a:lnTo>
                  <a:lnTo>
                    <a:pt x="18" y="141"/>
                  </a:lnTo>
                  <a:lnTo>
                    <a:pt x="29" y="154"/>
                  </a:lnTo>
                  <a:lnTo>
                    <a:pt x="43" y="166"/>
                  </a:lnTo>
                  <a:lnTo>
                    <a:pt x="60" y="174"/>
                  </a:lnTo>
                  <a:lnTo>
                    <a:pt x="79" y="178"/>
                  </a:lnTo>
                  <a:lnTo>
                    <a:pt x="98" y="1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8" name="Freeform 136"/>
            <p:cNvSpPr>
              <a:spLocks/>
            </p:cNvSpPr>
            <p:nvPr/>
          </p:nvSpPr>
          <p:spPr bwMode="auto">
            <a:xfrm>
              <a:off x="920" y="2591"/>
              <a:ext cx="40" cy="30"/>
            </a:xfrm>
            <a:custGeom>
              <a:avLst/>
              <a:gdLst>
                <a:gd name="T0" fmla="*/ 39 w 80"/>
                <a:gd name="T1" fmla="*/ 61 h 61"/>
                <a:gd name="T2" fmla="*/ 47 w 80"/>
                <a:gd name="T3" fmla="*/ 60 h 61"/>
                <a:gd name="T4" fmla="*/ 54 w 80"/>
                <a:gd name="T5" fmla="*/ 59 h 61"/>
                <a:gd name="T6" fmla="*/ 61 w 80"/>
                <a:gd name="T7" fmla="*/ 55 h 61"/>
                <a:gd name="T8" fmla="*/ 68 w 80"/>
                <a:gd name="T9" fmla="*/ 52 h 61"/>
                <a:gd name="T10" fmla="*/ 73 w 80"/>
                <a:gd name="T11" fmla="*/ 47 h 61"/>
                <a:gd name="T12" fmla="*/ 76 w 80"/>
                <a:gd name="T13" fmla="*/ 43 h 61"/>
                <a:gd name="T14" fmla="*/ 78 w 80"/>
                <a:gd name="T15" fmla="*/ 37 h 61"/>
                <a:gd name="T16" fmla="*/ 80 w 80"/>
                <a:gd name="T17" fmla="*/ 31 h 61"/>
                <a:gd name="T18" fmla="*/ 78 w 80"/>
                <a:gd name="T19" fmla="*/ 25 h 61"/>
                <a:gd name="T20" fmla="*/ 76 w 80"/>
                <a:gd name="T21" fmla="*/ 19 h 61"/>
                <a:gd name="T22" fmla="*/ 73 w 80"/>
                <a:gd name="T23" fmla="*/ 14 h 61"/>
                <a:gd name="T24" fmla="*/ 68 w 80"/>
                <a:gd name="T25" fmla="*/ 9 h 61"/>
                <a:gd name="T26" fmla="*/ 61 w 80"/>
                <a:gd name="T27" fmla="*/ 6 h 61"/>
                <a:gd name="T28" fmla="*/ 54 w 80"/>
                <a:gd name="T29" fmla="*/ 2 h 61"/>
                <a:gd name="T30" fmla="*/ 47 w 80"/>
                <a:gd name="T31" fmla="*/ 1 h 61"/>
                <a:gd name="T32" fmla="*/ 39 w 80"/>
                <a:gd name="T33" fmla="*/ 0 h 61"/>
                <a:gd name="T34" fmla="*/ 31 w 80"/>
                <a:gd name="T35" fmla="*/ 1 h 61"/>
                <a:gd name="T36" fmla="*/ 24 w 80"/>
                <a:gd name="T37" fmla="*/ 2 h 61"/>
                <a:gd name="T38" fmla="*/ 17 w 80"/>
                <a:gd name="T39" fmla="*/ 6 h 61"/>
                <a:gd name="T40" fmla="*/ 12 w 80"/>
                <a:gd name="T41" fmla="*/ 9 h 61"/>
                <a:gd name="T42" fmla="*/ 7 w 80"/>
                <a:gd name="T43" fmla="*/ 14 h 61"/>
                <a:gd name="T44" fmla="*/ 4 w 80"/>
                <a:gd name="T45" fmla="*/ 19 h 61"/>
                <a:gd name="T46" fmla="*/ 1 w 80"/>
                <a:gd name="T47" fmla="*/ 25 h 61"/>
                <a:gd name="T48" fmla="*/ 0 w 80"/>
                <a:gd name="T49" fmla="*/ 31 h 61"/>
                <a:gd name="T50" fmla="*/ 1 w 80"/>
                <a:gd name="T51" fmla="*/ 37 h 61"/>
                <a:gd name="T52" fmla="*/ 4 w 80"/>
                <a:gd name="T53" fmla="*/ 43 h 61"/>
                <a:gd name="T54" fmla="*/ 7 w 80"/>
                <a:gd name="T55" fmla="*/ 47 h 61"/>
                <a:gd name="T56" fmla="*/ 12 w 80"/>
                <a:gd name="T57" fmla="*/ 52 h 61"/>
                <a:gd name="T58" fmla="*/ 17 w 80"/>
                <a:gd name="T59" fmla="*/ 55 h 61"/>
                <a:gd name="T60" fmla="*/ 24 w 80"/>
                <a:gd name="T61" fmla="*/ 59 h 61"/>
                <a:gd name="T62" fmla="*/ 31 w 80"/>
                <a:gd name="T63" fmla="*/ 60 h 61"/>
                <a:gd name="T64" fmla="*/ 39 w 80"/>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1"/>
                <a:gd name="T101" fmla="*/ 80 w 80"/>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1">
                  <a:moveTo>
                    <a:pt x="39" y="61"/>
                  </a:moveTo>
                  <a:lnTo>
                    <a:pt x="47" y="60"/>
                  </a:lnTo>
                  <a:lnTo>
                    <a:pt x="54" y="59"/>
                  </a:lnTo>
                  <a:lnTo>
                    <a:pt x="61" y="55"/>
                  </a:lnTo>
                  <a:lnTo>
                    <a:pt x="68" y="52"/>
                  </a:lnTo>
                  <a:lnTo>
                    <a:pt x="73" y="47"/>
                  </a:lnTo>
                  <a:lnTo>
                    <a:pt x="76" y="43"/>
                  </a:lnTo>
                  <a:lnTo>
                    <a:pt x="78" y="37"/>
                  </a:lnTo>
                  <a:lnTo>
                    <a:pt x="80" y="31"/>
                  </a:lnTo>
                  <a:lnTo>
                    <a:pt x="78" y="25"/>
                  </a:lnTo>
                  <a:lnTo>
                    <a:pt x="76" y="19"/>
                  </a:lnTo>
                  <a:lnTo>
                    <a:pt x="73" y="14"/>
                  </a:lnTo>
                  <a:lnTo>
                    <a:pt x="68" y="9"/>
                  </a:lnTo>
                  <a:lnTo>
                    <a:pt x="61" y="6"/>
                  </a:lnTo>
                  <a:lnTo>
                    <a:pt x="54" y="2"/>
                  </a:lnTo>
                  <a:lnTo>
                    <a:pt x="47" y="1"/>
                  </a:lnTo>
                  <a:lnTo>
                    <a:pt x="39" y="0"/>
                  </a:lnTo>
                  <a:lnTo>
                    <a:pt x="31" y="1"/>
                  </a:lnTo>
                  <a:lnTo>
                    <a:pt x="24" y="2"/>
                  </a:lnTo>
                  <a:lnTo>
                    <a:pt x="17" y="6"/>
                  </a:lnTo>
                  <a:lnTo>
                    <a:pt x="12" y="9"/>
                  </a:lnTo>
                  <a:lnTo>
                    <a:pt x="7" y="14"/>
                  </a:lnTo>
                  <a:lnTo>
                    <a:pt x="4" y="19"/>
                  </a:lnTo>
                  <a:lnTo>
                    <a:pt x="1" y="25"/>
                  </a:lnTo>
                  <a:lnTo>
                    <a:pt x="0" y="31"/>
                  </a:lnTo>
                  <a:lnTo>
                    <a:pt x="1" y="37"/>
                  </a:lnTo>
                  <a:lnTo>
                    <a:pt x="4" y="43"/>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39" name="Freeform 137"/>
            <p:cNvSpPr>
              <a:spLocks/>
            </p:cNvSpPr>
            <p:nvPr/>
          </p:nvSpPr>
          <p:spPr bwMode="auto">
            <a:xfrm>
              <a:off x="852" y="2635"/>
              <a:ext cx="40" cy="32"/>
            </a:xfrm>
            <a:custGeom>
              <a:avLst/>
              <a:gdLst>
                <a:gd name="T0" fmla="*/ 41 w 80"/>
                <a:gd name="T1" fmla="*/ 62 h 62"/>
                <a:gd name="T2" fmla="*/ 49 w 80"/>
                <a:gd name="T3" fmla="*/ 61 h 62"/>
                <a:gd name="T4" fmla="*/ 56 w 80"/>
                <a:gd name="T5" fmla="*/ 60 h 62"/>
                <a:gd name="T6" fmla="*/ 62 w 80"/>
                <a:gd name="T7" fmla="*/ 56 h 62"/>
                <a:gd name="T8" fmla="*/ 68 w 80"/>
                <a:gd name="T9" fmla="*/ 53 h 62"/>
                <a:gd name="T10" fmla="*/ 73 w 80"/>
                <a:gd name="T11" fmla="*/ 48 h 62"/>
                <a:gd name="T12" fmla="*/ 76 w 80"/>
                <a:gd name="T13" fmla="*/ 44 h 62"/>
                <a:gd name="T14" fmla="*/ 79 w 80"/>
                <a:gd name="T15" fmla="*/ 37 h 62"/>
                <a:gd name="T16" fmla="*/ 80 w 80"/>
                <a:gd name="T17" fmla="*/ 31 h 62"/>
                <a:gd name="T18" fmla="*/ 79 w 80"/>
                <a:gd name="T19" fmla="*/ 25 h 62"/>
                <a:gd name="T20" fmla="*/ 76 w 80"/>
                <a:gd name="T21" fmla="*/ 18 h 62"/>
                <a:gd name="T22" fmla="*/ 73 w 80"/>
                <a:gd name="T23" fmla="*/ 14 h 62"/>
                <a:gd name="T24" fmla="*/ 68 w 80"/>
                <a:gd name="T25" fmla="*/ 9 h 62"/>
                <a:gd name="T26" fmla="*/ 62 w 80"/>
                <a:gd name="T27" fmla="*/ 6 h 62"/>
                <a:gd name="T28" fmla="*/ 56 w 80"/>
                <a:gd name="T29" fmla="*/ 2 h 62"/>
                <a:gd name="T30" fmla="*/ 49 w 80"/>
                <a:gd name="T31" fmla="*/ 1 h 62"/>
                <a:gd name="T32" fmla="*/ 41 w 80"/>
                <a:gd name="T33" fmla="*/ 0 h 62"/>
                <a:gd name="T34" fmla="*/ 32 w 80"/>
                <a:gd name="T35" fmla="*/ 1 h 62"/>
                <a:gd name="T36" fmla="*/ 26 w 80"/>
                <a:gd name="T37" fmla="*/ 2 h 62"/>
                <a:gd name="T38" fmla="*/ 19 w 80"/>
                <a:gd name="T39" fmla="*/ 6 h 62"/>
                <a:gd name="T40" fmla="*/ 12 w 80"/>
                <a:gd name="T41" fmla="*/ 9 h 62"/>
                <a:gd name="T42" fmla="*/ 7 w 80"/>
                <a:gd name="T43" fmla="*/ 14 h 62"/>
                <a:gd name="T44" fmla="*/ 4 w 80"/>
                <a:gd name="T45" fmla="*/ 18 h 62"/>
                <a:gd name="T46" fmla="*/ 1 w 80"/>
                <a:gd name="T47" fmla="*/ 25 h 62"/>
                <a:gd name="T48" fmla="*/ 0 w 80"/>
                <a:gd name="T49" fmla="*/ 31 h 62"/>
                <a:gd name="T50" fmla="*/ 1 w 80"/>
                <a:gd name="T51" fmla="*/ 37 h 62"/>
                <a:gd name="T52" fmla="*/ 4 w 80"/>
                <a:gd name="T53" fmla="*/ 44 h 62"/>
                <a:gd name="T54" fmla="*/ 7 w 80"/>
                <a:gd name="T55" fmla="*/ 48 h 62"/>
                <a:gd name="T56" fmla="*/ 12 w 80"/>
                <a:gd name="T57" fmla="*/ 53 h 62"/>
                <a:gd name="T58" fmla="*/ 19 w 80"/>
                <a:gd name="T59" fmla="*/ 56 h 62"/>
                <a:gd name="T60" fmla="*/ 26 w 80"/>
                <a:gd name="T61" fmla="*/ 60 h 62"/>
                <a:gd name="T62" fmla="*/ 32 w 80"/>
                <a:gd name="T63" fmla="*/ 61 h 62"/>
                <a:gd name="T64" fmla="*/ 41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1" y="62"/>
                  </a:moveTo>
                  <a:lnTo>
                    <a:pt x="49" y="61"/>
                  </a:lnTo>
                  <a:lnTo>
                    <a:pt x="56" y="60"/>
                  </a:lnTo>
                  <a:lnTo>
                    <a:pt x="62" y="56"/>
                  </a:lnTo>
                  <a:lnTo>
                    <a:pt x="68" y="53"/>
                  </a:lnTo>
                  <a:lnTo>
                    <a:pt x="73" y="48"/>
                  </a:lnTo>
                  <a:lnTo>
                    <a:pt x="76" y="44"/>
                  </a:lnTo>
                  <a:lnTo>
                    <a:pt x="79" y="37"/>
                  </a:lnTo>
                  <a:lnTo>
                    <a:pt x="80" y="31"/>
                  </a:lnTo>
                  <a:lnTo>
                    <a:pt x="79" y="25"/>
                  </a:lnTo>
                  <a:lnTo>
                    <a:pt x="76" y="18"/>
                  </a:lnTo>
                  <a:lnTo>
                    <a:pt x="73" y="14"/>
                  </a:lnTo>
                  <a:lnTo>
                    <a:pt x="68" y="9"/>
                  </a:lnTo>
                  <a:lnTo>
                    <a:pt x="62" y="6"/>
                  </a:lnTo>
                  <a:lnTo>
                    <a:pt x="56" y="2"/>
                  </a:lnTo>
                  <a:lnTo>
                    <a:pt x="49" y="1"/>
                  </a:lnTo>
                  <a:lnTo>
                    <a:pt x="41" y="0"/>
                  </a:lnTo>
                  <a:lnTo>
                    <a:pt x="32" y="1"/>
                  </a:lnTo>
                  <a:lnTo>
                    <a:pt x="26" y="2"/>
                  </a:lnTo>
                  <a:lnTo>
                    <a:pt x="19" y="6"/>
                  </a:lnTo>
                  <a:lnTo>
                    <a:pt x="12" y="9"/>
                  </a:lnTo>
                  <a:lnTo>
                    <a:pt x="7" y="14"/>
                  </a:lnTo>
                  <a:lnTo>
                    <a:pt x="4" y="18"/>
                  </a:lnTo>
                  <a:lnTo>
                    <a:pt x="1" y="25"/>
                  </a:lnTo>
                  <a:lnTo>
                    <a:pt x="0" y="31"/>
                  </a:lnTo>
                  <a:lnTo>
                    <a:pt x="1" y="37"/>
                  </a:lnTo>
                  <a:lnTo>
                    <a:pt x="4" y="44"/>
                  </a:lnTo>
                  <a:lnTo>
                    <a:pt x="7" y="48"/>
                  </a:lnTo>
                  <a:lnTo>
                    <a:pt x="12" y="53"/>
                  </a:lnTo>
                  <a:lnTo>
                    <a:pt x="19" y="56"/>
                  </a:lnTo>
                  <a:lnTo>
                    <a:pt x="26" y="60"/>
                  </a:lnTo>
                  <a:lnTo>
                    <a:pt x="32" y="61"/>
                  </a:lnTo>
                  <a:lnTo>
                    <a:pt x="41"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0" name="Freeform 138"/>
            <p:cNvSpPr>
              <a:spLocks/>
            </p:cNvSpPr>
            <p:nvPr/>
          </p:nvSpPr>
          <p:spPr bwMode="auto">
            <a:xfrm>
              <a:off x="948" y="2697"/>
              <a:ext cx="39" cy="31"/>
            </a:xfrm>
            <a:custGeom>
              <a:avLst/>
              <a:gdLst>
                <a:gd name="T0" fmla="*/ 40 w 80"/>
                <a:gd name="T1" fmla="*/ 62 h 62"/>
                <a:gd name="T2" fmla="*/ 48 w 80"/>
                <a:gd name="T3" fmla="*/ 61 h 62"/>
                <a:gd name="T4" fmla="*/ 55 w 80"/>
                <a:gd name="T5" fmla="*/ 60 h 62"/>
                <a:gd name="T6" fmla="*/ 61 w 80"/>
                <a:gd name="T7" fmla="*/ 57 h 62"/>
                <a:gd name="T8" fmla="*/ 68 w 80"/>
                <a:gd name="T9" fmla="*/ 53 h 62"/>
                <a:gd name="T10" fmla="*/ 73 w 80"/>
                <a:gd name="T11" fmla="*/ 49 h 62"/>
                <a:gd name="T12" fmla="*/ 76 w 80"/>
                <a:gd name="T13" fmla="*/ 44 h 62"/>
                <a:gd name="T14" fmla="*/ 79 w 80"/>
                <a:gd name="T15" fmla="*/ 37 h 62"/>
                <a:gd name="T16" fmla="*/ 80 w 80"/>
                <a:gd name="T17" fmla="*/ 31 h 62"/>
                <a:gd name="T18" fmla="*/ 79 w 80"/>
                <a:gd name="T19" fmla="*/ 25 h 62"/>
                <a:gd name="T20" fmla="*/ 76 w 80"/>
                <a:gd name="T21" fmla="*/ 19 h 62"/>
                <a:gd name="T22" fmla="*/ 73 w 80"/>
                <a:gd name="T23" fmla="*/ 14 h 62"/>
                <a:gd name="T24" fmla="*/ 68 w 80"/>
                <a:gd name="T25" fmla="*/ 9 h 62"/>
                <a:gd name="T26" fmla="*/ 61 w 80"/>
                <a:gd name="T27" fmla="*/ 6 h 62"/>
                <a:gd name="T28" fmla="*/ 55 w 80"/>
                <a:gd name="T29" fmla="*/ 2 h 62"/>
                <a:gd name="T30" fmla="*/ 48 w 80"/>
                <a:gd name="T31" fmla="*/ 1 h 62"/>
                <a:gd name="T32" fmla="*/ 40 w 80"/>
                <a:gd name="T33" fmla="*/ 0 h 62"/>
                <a:gd name="T34" fmla="*/ 32 w 80"/>
                <a:gd name="T35" fmla="*/ 1 h 62"/>
                <a:gd name="T36" fmla="*/ 25 w 80"/>
                <a:gd name="T37" fmla="*/ 2 h 62"/>
                <a:gd name="T38" fmla="*/ 18 w 80"/>
                <a:gd name="T39" fmla="*/ 6 h 62"/>
                <a:gd name="T40" fmla="*/ 12 w 80"/>
                <a:gd name="T41" fmla="*/ 9 h 62"/>
                <a:gd name="T42" fmla="*/ 7 w 80"/>
                <a:gd name="T43" fmla="*/ 14 h 62"/>
                <a:gd name="T44" fmla="*/ 4 w 80"/>
                <a:gd name="T45" fmla="*/ 19 h 62"/>
                <a:gd name="T46" fmla="*/ 2 w 80"/>
                <a:gd name="T47" fmla="*/ 25 h 62"/>
                <a:gd name="T48" fmla="*/ 0 w 80"/>
                <a:gd name="T49" fmla="*/ 31 h 62"/>
                <a:gd name="T50" fmla="*/ 2 w 80"/>
                <a:gd name="T51" fmla="*/ 37 h 62"/>
                <a:gd name="T52" fmla="*/ 4 w 80"/>
                <a:gd name="T53" fmla="*/ 44 h 62"/>
                <a:gd name="T54" fmla="*/ 7 w 80"/>
                <a:gd name="T55" fmla="*/ 49 h 62"/>
                <a:gd name="T56" fmla="*/ 12 w 80"/>
                <a:gd name="T57" fmla="*/ 53 h 62"/>
                <a:gd name="T58" fmla="*/ 18 w 80"/>
                <a:gd name="T59" fmla="*/ 57 h 62"/>
                <a:gd name="T60" fmla="*/ 25 w 80"/>
                <a:gd name="T61" fmla="*/ 60 h 62"/>
                <a:gd name="T62" fmla="*/ 32 w 80"/>
                <a:gd name="T63" fmla="*/ 61 h 62"/>
                <a:gd name="T64" fmla="*/ 40 w 80"/>
                <a:gd name="T65" fmla="*/ 62 h 6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
                <a:gd name="T100" fmla="*/ 0 h 62"/>
                <a:gd name="T101" fmla="*/ 80 w 80"/>
                <a:gd name="T102" fmla="*/ 62 h 6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 h="62">
                  <a:moveTo>
                    <a:pt x="40" y="62"/>
                  </a:moveTo>
                  <a:lnTo>
                    <a:pt x="48" y="61"/>
                  </a:lnTo>
                  <a:lnTo>
                    <a:pt x="55" y="60"/>
                  </a:lnTo>
                  <a:lnTo>
                    <a:pt x="61" y="57"/>
                  </a:lnTo>
                  <a:lnTo>
                    <a:pt x="68" y="53"/>
                  </a:lnTo>
                  <a:lnTo>
                    <a:pt x="73" y="49"/>
                  </a:lnTo>
                  <a:lnTo>
                    <a:pt x="76" y="44"/>
                  </a:lnTo>
                  <a:lnTo>
                    <a:pt x="79" y="37"/>
                  </a:lnTo>
                  <a:lnTo>
                    <a:pt x="80" y="31"/>
                  </a:lnTo>
                  <a:lnTo>
                    <a:pt x="79" y="25"/>
                  </a:lnTo>
                  <a:lnTo>
                    <a:pt x="76" y="19"/>
                  </a:lnTo>
                  <a:lnTo>
                    <a:pt x="73" y="14"/>
                  </a:lnTo>
                  <a:lnTo>
                    <a:pt x="68" y="9"/>
                  </a:lnTo>
                  <a:lnTo>
                    <a:pt x="61" y="6"/>
                  </a:lnTo>
                  <a:lnTo>
                    <a:pt x="55" y="2"/>
                  </a:lnTo>
                  <a:lnTo>
                    <a:pt x="48" y="1"/>
                  </a:lnTo>
                  <a:lnTo>
                    <a:pt x="40" y="0"/>
                  </a:lnTo>
                  <a:lnTo>
                    <a:pt x="32" y="1"/>
                  </a:lnTo>
                  <a:lnTo>
                    <a:pt x="25" y="2"/>
                  </a:lnTo>
                  <a:lnTo>
                    <a:pt x="18" y="6"/>
                  </a:lnTo>
                  <a:lnTo>
                    <a:pt x="12" y="9"/>
                  </a:lnTo>
                  <a:lnTo>
                    <a:pt x="7" y="14"/>
                  </a:lnTo>
                  <a:lnTo>
                    <a:pt x="4" y="19"/>
                  </a:lnTo>
                  <a:lnTo>
                    <a:pt x="2" y="25"/>
                  </a:lnTo>
                  <a:lnTo>
                    <a:pt x="0" y="31"/>
                  </a:lnTo>
                  <a:lnTo>
                    <a:pt x="2" y="37"/>
                  </a:lnTo>
                  <a:lnTo>
                    <a:pt x="4" y="44"/>
                  </a:lnTo>
                  <a:lnTo>
                    <a:pt x="7" y="49"/>
                  </a:lnTo>
                  <a:lnTo>
                    <a:pt x="12" y="53"/>
                  </a:lnTo>
                  <a:lnTo>
                    <a:pt x="18" y="57"/>
                  </a:lnTo>
                  <a:lnTo>
                    <a:pt x="25" y="60"/>
                  </a:lnTo>
                  <a:lnTo>
                    <a:pt x="32" y="61"/>
                  </a:lnTo>
                  <a:lnTo>
                    <a:pt x="40" y="6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1" name="Freeform 139"/>
            <p:cNvSpPr>
              <a:spLocks/>
            </p:cNvSpPr>
            <p:nvPr/>
          </p:nvSpPr>
          <p:spPr bwMode="auto">
            <a:xfrm>
              <a:off x="1015" y="2635"/>
              <a:ext cx="39" cy="30"/>
            </a:xfrm>
            <a:custGeom>
              <a:avLst/>
              <a:gdLst>
                <a:gd name="T0" fmla="*/ 39 w 78"/>
                <a:gd name="T1" fmla="*/ 61 h 61"/>
                <a:gd name="T2" fmla="*/ 47 w 78"/>
                <a:gd name="T3" fmla="*/ 60 h 61"/>
                <a:gd name="T4" fmla="*/ 54 w 78"/>
                <a:gd name="T5" fmla="*/ 59 h 61"/>
                <a:gd name="T6" fmla="*/ 61 w 78"/>
                <a:gd name="T7" fmla="*/ 55 h 61"/>
                <a:gd name="T8" fmla="*/ 67 w 78"/>
                <a:gd name="T9" fmla="*/ 52 h 61"/>
                <a:gd name="T10" fmla="*/ 71 w 78"/>
                <a:gd name="T11" fmla="*/ 47 h 61"/>
                <a:gd name="T12" fmla="*/ 75 w 78"/>
                <a:gd name="T13" fmla="*/ 42 h 61"/>
                <a:gd name="T14" fmla="*/ 77 w 78"/>
                <a:gd name="T15" fmla="*/ 35 h 61"/>
                <a:gd name="T16" fmla="*/ 78 w 78"/>
                <a:gd name="T17" fmla="*/ 30 h 61"/>
                <a:gd name="T18" fmla="*/ 77 w 78"/>
                <a:gd name="T19" fmla="*/ 24 h 61"/>
                <a:gd name="T20" fmla="*/ 75 w 78"/>
                <a:gd name="T21" fmla="*/ 18 h 61"/>
                <a:gd name="T22" fmla="*/ 71 w 78"/>
                <a:gd name="T23" fmla="*/ 14 h 61"/>
                <a:gd name="T24" fmla="*/ 67 w 78"/>
                <a:gd name="T25" fmla="*/ 9 h 61"/>
                <a:gd name="T26" fmla="*/ 61 w 78"/>
                <a:gd name="T27" fmla="*/ 6 h 61"/>
                <a:gd name="T28" fmla="*/ 54 w 78"/>
                <a:gd name="T29" fmla="*/ 2 h 61"/>
                <a:gd name="T30" fmla="*/ 47 w 78"/>
                <a:gd name="T31" fmla="*/ 1 h 61"/>
                <a:gd name="T32" fmla="*/ 39 w 78"/>
                <a:gd name="T33" fmla="*/ 0 h 61"/>
                <a:gd name="T34" fmla="*/ 31 w 78"/>
                <a:gd name="T35" fmla="*/ 1 h 61"/>
                <a:gd name="T36" fmla="*/ 24 w 78"/>
                <a:gd name="T37" fmla="*/ 2 h 61"/>
                <a:gd name="T38" fmla="*/ 17 w 78"/>
                <a:gd name="T39" fmla="*/ 6 h 61"/>
                <a:gd name="T40" fmla="*/ 12 w 78"/>
                <a:gd name="T41" fmla="*/ 9 h 61"/>
                <a:gd name="T42" fmla="*/ 7 w 78"/>
                <a:gd name="T43" fmla="*/ 14 h 61"/>
                <a:gd name="T44" fmla="*/ 3 w 78"/>
                <a:gd name="T45" fmla="*/ 18 h 61"/>
                <a:gd name="T46" fmla="*/ 1 w 78"/>
                <a:gd name="T47" fmla="*/ 24 h 61"/>
                <a:gd name="T48" fmla="*/ 0 w 78"/>
                <a:gd name="T49" fmla="*/ 30 h 61"/>
                <a:gd name="T50" fmla="*/ 1 w 78"/>
                <a:gd name="T51" fmla="*/ 35 h 61"/>
                <a:gd name="T52" fmla="*/ 3 w 78"/>
                <a:gd name="T53" fmla="*/ 42 h 61"/>
                <a:gd name="T54" fmla="*/ 7 w 78"/>
                <a:gd name="T55" fmla="*/ 47 h 61"/>
                <a:gd name="T56" fmla="*/ 12 w 78"/>
                <a:gd name="T57" fmla="*/ 52 h 61"/>
                <a:gd name="T58" fmla="*/ 17 w 78"/>
                <a:gd name="T59" fmla="*/ 55 h 61"/>
                <a:gd name="T60" fmla="*/ 24 w 78"/>
                <a:gd name="T61" fmla="*/ 59 h 61"/>
                <a:gd name="T62" fmla="*/ 31 w 78"/>
                <a:gd name="T63" fmla="*/ 60 h 61"/>
                <a:gd name="T64" fmla="*/ 39 w 78"/>
                <a:gd name="T65" fmla="*/ 61 h 6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8"/>
                <a:gd name="T100" fmla="*/ 0 h 61"/>
                <a:gd name="T101" fmla="*/ 78 w 78"/>
                <a:gd name="T102" fmla="*/ 61 h 6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8" h="61">
                  <a:moveTo>
                    <a:pt x="39" y="61"/>
                  </a:moveTo>
                  <a:lnTo>
                    <a:pt x="47" y="60"/>
                  </a:lnTo>
                  <a:lnTo>
                    <a:pt x="54" y="59"/>
                  </a:lnTo>
                  <a:lnTo>
                    <a:pt x="61" y="55"/>
                  </a:lnTo>
                  <a:lnTo>
                    <a:pt x="67" y="52"/>
                  </a:lnTo>
                  <a:lnTo>
                    <a:pt x="71" y="47"/>
                  </a:lnTo>
                  <a:lnTo>
                    <a:pt x="75" y="42"/>
                  </a:lnTo>
                  <a:lnTo>
                    <a:pt x="77" y="35"/>
                  </a:lnTo>
                  <a:lnTo>
                    <a:pt x="78" y="30"/>
                  </a:lnTo>
                  <a:lnTo>
                    <a:pt x="77" y="24"/>
                  </a:lnTo>
                  <a:lnTo>
                    <a:pt x="75" y="18"/>
                  </a:lnTo>
                  <a:lnTo>
                    <a:pt x="71" y="14"/>
                  </a:lnTo>
                  <a:lnTo>
                    <a:pt x="67" y="9"/>
                  </a:lnTo>
                  <a:lnTo>
                    <a:pt x="61" y="6"/>
                  </a:lnTo>
                  <a:lnTo>
                    <a:pt x="54" y="2"/>
                  </a:lnTo>
                  <a:lnTo>
                    <a:pt x="47" y="1"/>
                  </a:lnTo>
                  <a:lnTo>
                    <a:pt x="39" y="0"/>
                  </a:lnTo>
                  <a:lnTo>
                    <a:pt x="31" y="1"/>
                  </a:lnTo>
                  <a:lnTo>
                    <a:pt x="24" y="2"/>
                  </a:lnTo>
                  <a:lnTo>
                    <a:pt x="17" y="6"/>
                  </a:lnTo>
                  <a:lnTo>
                    <a:pt x="12" y="9"/>
                  </a:lnTo>
                  <a:lnTo>
                    <a:pt x="7" y="14"/>
                  </a:lnTo>
                  <a:lnTo>
                    <a:pt x="3" y="18"/>
                  </a:lnTo>
                  <a:lnTo>
                    <a:pt x="1" y="24"/>
                  </a:lnTo>
                  <a:lnTo>
                    <a:pt x="0" y="30"/>
                  </a:lnTo>
                  <a:lnTo>
                    <a:pt x="1" y="35"/>
                  </a:lnTo>
                  <a:lnTo>
                    <a:pt x="3" y="42"/>
                  </a:lnTo>
                  <a:lnTo>
                    <a:pt x="7" y="47"/>
                  </a:lnTo>
                  <a:lnTo>
                    <a:pt x="12" y="52"/>
                  </a:lnTo>
                  <a:lnTo>
                    <a:pt x="17" y="55"/>
                  </a:lnTo>
                  <a:lnTo>
                    <a:pt x="24" y="59"/>
                  </a:lnTo>
                  <a:lnTo>
                    <a:pt x="31" y="60"/>
                  </a:lnTo>
                  <a:lnTo>
                    <a:pt x="39"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2" name="Freeform 140"/>
            <p:cNvSpPr>
              <a:spLocks/>
            </p:cNvSpPr>
            <p:nvPr/>
          </p:nvSpPr>
          <p:spPr bwMode="auto">
            <a:xfrm>
              <a:off x="1017" y="2688"/>
              <a:ext cx="28" cy="21"/>
            </a:xfrm>
            <a:custGeom>
              <a:avLst/>
              <a:gdLst>
                <a:gd name="T0" fmla="*/ 27 w 55"/>
                <a:gd name="T1" fmla="*/ 42 h 42"/>
                <a:gd name="T2" fmla="*/ 39 w 55"/>
                <a:gd name="T3" fmla="*/ 41 h 42"/>
                <a:gd name="T4" fmla="*/ 47 w 55"/>
                <a:gd name="T5" fmla="*/ 37 h 42"/>
                <a:gd name="T6" fmla="*/ 53 w 55"/>
                <a:gd name="T7" fmla="*/ 30 h 42"/>
                <a:gd name="T8" fmla="*/ 55 w 55"/>
                <a:gd name="T9" fmla="*/ 20 h 42"/>
                <a:gd name="T10" fmla="*/ 53 w 55"/>
                <a:gd name="T11" fmla="*/ 12 h 42"/>
                <a:gd name="T12" fmla="*/ 47 w 55"/>
                <a:gd name="T13" fmla="*/ 5 h 42"/>
                <a:gd name="T14" fmla="*/ 39 w 55"/>
                <a:gd name="T15" fmla="*/ 1 h 42"/>
                <a:gd name="T16" fmla="*/ 27 w 55"/>
                <a:gd name="T17" fmla="*/ 0 h 42"/>
                <a:gd name="T18" fmla="*/ 17 w 55"/>
                <a:gd name="T19" fmla="*/ 1 h 42"/>
                <a:gd name="T20" fmla="*/ 8 w 55"/>
                <a:gd name="T21" fmla="*/ 5 h 42"/>
                <a:gd name="T22" fmla="*/ 2 w 55"/>
                <a:gd name="T23" fmla="*/ 12 h 42"/>
                <a:gd name="T24" fmla="*/ 0 w 55"/>
                <a:gd name="T25" fmla="*/ 20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0"/>
                  </a:lnTo>
                  <a:lnTo>
                    <a:pt x="53" y="12"/>
                  </a:lnTo>
                  <a:lnTo>
                    <a:pt x="47" y="5"/>
                  </a:lnTo>
                  <a:lnTo>
                    <a:pt x="39" y="1"/>
                  </a:lnTo>
                  <a:lnTo>
                    <a:pt x="27" y="0"/>
                  </a:lnTo>
                  <a:lnTo>
                    <a:pt x="17" y="1"/>
                  </a:lnTo>
                  <a:lnTo>
                    <a:pt x="8" y="5"/>
                  </a:lnTo>
                  <a:lnTo>
                    <a:pt x="2" y="12"/>
                  </a:lnTo>
                  <a:lnTo>
                    <a:pt x="0" y="20"/>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3" name="Freeform 141"/>
            <p:cNvSpPr>
              <a:spLocks/>
            </p:cNvSpPr>
            <p:nvPr/>
          </p:nvSpPr>
          <p:spPr bwMode="auto">
            <a:xfrm>
              <a:off x="994" y="2597"/>
              <a:ext cx="27" cy="22"/>
            </a:xfrm>
            <a:custGeom>
              <a:avLst/>
              <a:gdLst>
                <a:gd name="T0" fmla="*/ 27 w 55"/>
                <a:gd name="T1" fmla="*/ 43 h 43"/>
                <a:gd name="T2" fmla="*/ 38 w 55"/>
                <a:gd name="T3" fmla="*/ 41 h 43"/>
                <a:gd name="T4" fmla="*/ 47 w 55"/>
                <a:gd name="T5" fmla="*/ 37 h 43"/>
                <a:gd name="T6" fmla="*/ 53 w 55"/>
                <a:gd name="T7" fmla="*/ 30 h 43"/>
                <a:gd name="T8" fmla="*/ 55 w 55"/>
                <a:gd name="T9" fmla="*/ 21 h 43"/>
                <a:gd name="T10" fmla="*/ 53 w 55"/>
                <a:gd name="T11" fmla="*/ 13 h 43"/>
                <a:gd name="T12" fmla="*/ 47 w 55"/>
                <a:gd name="T13" fmla="*/ 6 h 43"/>
                <a:gd name="T14" fmla="*/ 38 w 55"/>
                <a:gd name="T15" fmla="*/ 1 h 43"/>
                <a:gd name="T16" fmla="*/ 27 w 55"/>
                <a:gd name="T17" fmla="*/ 0 h 43"/>
                <a:gd name="T18" fmla="*/ 16 w 55"/>
                <a:gd name="T19" fmla="*/ 1 h 43"/>
                <a:gd name="T20" fmla="*/ 8 w 55"/>
                <a:gd name="T21" fmla="*/ 6 h 43"/>
                <a:gd name="T22" fmla="*/ 2 w 55"/>
                <a:gd name="T23" fmla="*/ 13 h 43"/>
                <a:gd name="T24" fmla="*/ 0 w 55"/>
                <a:gd name="T25" fmla="*/ 21 h 43"/>
                <a:gd name="T26" fmla="*/ 2 w 55"/>
                <a:gd name="T27" fmla="*/ 30 h 43"/>
                <a:gd name="T28" fmla="*/ 8 w 55"/>
                <a:gd name="T29" fmla="*/ 37 h 43"/>
                <a:gd name="T30" fmla="*/ 16 w 55"/>
                <a:gd name="T31" fmla="*/ 41 h 43"/>
                <a:gd name="T32" fmla="*/ 27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7" y="43"/>
                  </a:moveTo>
                  <a:lnTo>
                    <a:pt x="38" y="41"/>
                  </a:lnTo>
                  <a:lnTo>
                    <a:pt x="47" y="37"/>
                  </a:lnTo>
                  <a:lnTo>
                    <a:pt x="53" y="30"/>
                  </a:lnTo>
                  <a:lnTo>
                    <a:pt x="55" y="21"/>
                  </a:lnTo>
                  <a:lnTo>
                    <a:pt x="53" y="13"/>
                  </a:lnTo>
                  <a:lnTo>
                    <a:pt x="47" y="6"/>
                  </a:lnTo>
                  <a:lnTo>
                    <a:pt x="38" y="1"/>
                  </a:lnTo>
                  <a:lnTo>
                    <a:pt x="27" y="0"/>
                  </a:lnTo>
                  <a:lnTo>
                    <a:pt x="16" y="1"/>
                  </a:lnTo>
                  <a:lnTo>
                    <a:pt x="8" y="6"/>
                  </a:lnTo>
                  <a:lnTo>
                    <a:pt x="2" y="13"/>
                  </a:lnTo>
                  <a:lnTo>
                    <a:pt x="0" y="21"/>
                  </a:lnTo>
                  <a:lnTo>
                    <a:pt x="2" y="30"/>
                  </a:lnTo>
                  <a:lnTo>
                    <a:pt x="8" y="37"/>
                  </a:lnTo>
                  <a:lnTo>
                    <a:pt x="16" y="41"/>
                  </a:lnTo>
                  <a:lnTo>
                    <a:pt x="27"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4" name="Freeform 142"/>
            <p:cNvSpPr>
              <a:spLocks/>
            </p:cNvSpPr>
            <p:nvPr/>
          </p:nvSpPr>
          <p:spPr bwMode="auto">
            <a:xfrm>
              <a:off x="881" y="2692"/>
              <a:ext cx="28" cy="21"/>
            </a:xfrm>
            <a:custGeom>
              <a:avLst/>
              <a:gdLst>
                <a:gd name="T0" fmla="*/ 27 w 55"/>
                <a:gd name="T1" fmla="*/ 42 h 42"/>
                <a:gd name="T2" fmla="*/ 39 w 55"/>
                <a:gd name="T3" fmla="*/ 41 h 42"/>
                <a:gd name="T4" fmla="*/ 47 w 55"/>
                <a:gd name="T5" fmla="*/ 37 h 42"/>
                <a:gd name="T6" fmla="*/ 53 w 55"/>
                <a:gd name="T7" fmla="*/ 30 h 42"/>
                <a:gd name="T8" fmla="*/ 55 w 55"/>
                <a:gd name="T9" fmla="*/ 22 h 42"/>
                <a:gd name="T10" fmla="*/ 53 w 55"/>
                <a:gd name="T11" fmla="*/ 12 h 42"/>
                <a:gd name="T12" fmla="*/ 47 w 55"/>
                <a:gd name="T13" fmla="*/ 6 h 42"/>
                <a:gd name="T14" fmla="*/ 39 w 55"/>
                <a:gd name="T15" fmla="*/ 1 h 42"/>
                <a:gd name="T16" fmla="*/ 27 w 55"/>
                <a:gd name="T17" fmla="*/ 0 h 42"/>
                <a:gd name="T18" fmla="*/ 17 w 55"/>
                <a:gd name="T19" fmla="*/ 1 h 42"/>
                <a:gd name="T20" fmla="*/ 8 w 55"/>
                <a:gd name="T21" fmla="*/ 6 h 42"/>
                <a:gd name="T22" fmla="*/ 2 w 55"/>
                <a:gd name="T23" fmla="*/ 12 h 42"/>
                <a:gd name="T24" fmla="*/ 0 w 55"/>
                <a:gd name="T25" fmla="*/ 22 h 42"/>
                <a:gd name="T26" fmla="*/ 2 w 55"/>
                <a:gd name="T27" fmla="*/ 30 h 42"/>
                <a:gd name="T28" fmla="*/ 8 w 55"/>
                <a:gd name="T29" fmla="*/ 37 h 42"/>
                <a:gd name="T30" fmla="*/ 17 w 55"/>
                <a:gd name="T31" fmla="*/ 41 h 42"/>
                <a:gd name="T32" fmla="*/ 27 w 55"/>
                <a:gd name="T33" fmla="*/ 42 h 4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2"/>
                <a:gd name="T53" fmla="*/ 55 w 55"/>
                <a:gd name="T54" fmla="*/ 42 h 4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2">
                  <a:moveTo>
                    <a:pt x="27" y="42"/>
                  </a:moveTo>
                  <a:lnTo>
                    <a:pt x="39" y="41"/>
                  </a:lnTo>
                  <a:lnTo>
                    <a:pt x="47" y="37"/>
                  </a:lnTo>
                  <a:lnTo>
                    <a:pt x="53" y="30"/>
                  </a:lnTo>
                  <a:lnTo>
                    <a:pt x="55" y="22"/>
                  </a:lnTo>
                  <a:lnTo>
                    <a:pt x="53" y="12"/>
                  </a:lnTo>
                  <a:lnTo>
                    <a:pt x="47" y="6"/>
                  </a:lnTo>
                  <a:lnTo>
                    <a:pt x="39" y="1"/>
                  </a:lnTo>
                  <a:lnTo>
                    <a:pt x="27" y="0"/>
                  </a:lnTo>
                  <a:lnTo>
                    <a:pt x="17" y="1"/>
                  </a:lnTo>
                  <a:lnTo>
                    <a:pt x="8" y="6"/>
                  </a:lnTo>
                  <a:lnTo>
                    <a:pt x="2" y="12"/>
                  </a:lnTo>
                  <a:lnTo>
                    <a:pt x="0" y="22"/>
                  </a:lnTo>
                  <a:lnTo>
                    <a:pt x="2" y="30"/>
                  </a:lnTo>
                  <a:lnTo>
                    <a:pt x="8" y="37"/>
                  </a:lnTo>
                  <a:lnTo>
                    <a:pt x="17" y="41"/>
                  </a:lnTo>
                  <a:lnTo>
                    <a:pt x="27" y="4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5" name="Freeform 143"/>
            <p:cNvSpPr>
              <a:spLocks/>
            </p:cNvSpPr>
            <p:nvPr/>
          </p:nvSpPr>
          <p:spPr bwMode="auto">
            <a:xfrm>
              <a:off x="928" y="2648"/>
              <a:ext cx="27"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1 h 43"/>
                <a:gd name="T16" fmla="*/ 28 w 55"/>
                <a:gd name="T17" fmla="*/ 0 h 43"/>
                <a:gd name="T18" fmla="*/ 17 w 55"/>
                <a:gd name="T19" fmla="*/ 1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1"/>
                  </a:lnTo>
                  <a:lnTo>
                    <a:pt x="28" y="0"/>
                  </a:lnTo>
                  <a:lnTo>
                    <a:pt x="17" y="1"/>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6" name="Freeform 144"/>
            <p:cNvSpPr>
              <a:spLocks/>
            </p:cNvSpPr>
            <p:nvPr/>
          </p:nvSpPr>
          <p:spPr bwMode="auto">
            <a:xfrm>
              <a:off x="801" y="2672"/>
              <a:ext cx="28" cy="21"/>
            </a:xfrm>
            <a:custGeom>
              <a:avLst/>
              <a:gdLst>
                <a:gd name="T0" fmla="*/ 28 w 55"/>
                <a:gd name="T1" fmla="*/ 43 h 43"/>
                <a:gd name="T2" fmla="*/ 39 w 55"/>
                <a:gd name="T3" fmla="*/ 42 h 43"/>
                <a:gd name="T4" fmla="*/ 47 w 55"/>
                <a:gd name="T5" fmla="*/ 37 h 43"/>
                <a:gd name="T6" fmla="*/ 53 w 55"/>
                <a:gd name="T7" fmla="*/ 30 h 43"/>
                <a:gd name="T8" fmla="*/ 55 w 55"/>
                <a:gd name="T9" fmla="*/ 22 h 43"/>
                <a:gd name="T10" fmla="*/ 53 w 55"/>
                <a:gd name="T11" fmla="*/ 13 h 43"/>
                <a:gd name="T12" fmla="*/ 47 w 55"/>
                <a:gd name="T13" fmla="*/ 6 h 43"/>
                <a:gd name="T14" fmla="*/ 39 w 55"/>
                <a:gd name="T15" fmla="*/ 2 h 43"/>
                <a:gd name="T16" fmla="*/ 28 w 55"/>
                <a:gd name="T17" fmla="*/ 0 h 43"/>
                <a:gd name="T18" fmla="*/ 17 w 55"/>
                <a:gd name="T19" fmla="*/ 2 h 43"/>
                <a:gd name="T20" fmla="*/ 8 w 55"/>
                <a:gd name="T21" fmla="*/ 6 h 43"/>
                <a:gd name="T22" fmla="*/ 2 w 55"/>
                <a:gd name="T23" fmla="*/ 13 h 43"/>
                <a:gd name="T24" fmla="*/ 0 w 55"/>
                <a:gd name="T25" fmla="*/ 22 h 43"/>
                <a:gd name="T26" fmla="*/ 2 w 55"/>
                <a:gd name="T27" fmla="*/ 30 h 43"/>
                <a:gd name="T28" fmla="*/ 8 w 55"/>
                <a:gd name="T29" fmla="*/ 37 h 43"/>
                <a:gd name="T30" fmla="*/ 17 w 55"/>
                <a:gd name="T31" fmla="*/ 42 h 43"/>
                <a:gd name="T32" fmla="*/ 28 w 55"/>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5"/>
                <a:gd name="T52" fmla="*/ 0 h 43"/>
                <a:gd name="T53" fmla="*/ 55 w 55"/>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5" h="43">
                  <a:moveTo>
                    <a:pt x="28" y="43"/>
                  </a:moveTo>
                  <a:lnTo>
                    <a:pt x="39" y="42"/>
                  </a:lnTo>
                  <a:lnTo>
                    <a:pt x="47" y="37"/>
                  </a:lnTo>
                  <a:lnTo>
                    <a:pt x="53" y="30"/>
                  </a:lnTo>
                  <a:lnTo>
                    <a:pt x="55" y="22"/>
                  </a:lnTo>
                  <a:lnTo>
                    <a:pt x="53" y="13"/>
                  </a:lnTo>
                  <a:lnTo>
                    <a:pt x="47" y="6"/>
                  </a:lnTo>
                  <a:lnTo>
                    <a:pt x="39" y="2"/>
                  </a:lnTo>
                  <a:lnTo>
                    <a:pt x="28" y="0"/>
                  </a:lnTo>
                  <a:lnTo>
                    <a:pt x="17" y="2"/>
                  </a:lnTo>
                  <a:lnTo>
                    <a:pt x="8" y="6"/>
                  </a:lnTo>
                  <a:lnTo>
                    <a:pt x="2" y="13"/>
                  </a:lnTo>
                  <a:lnTo>
                    <a:pt x="0" y="22"/>
                  </a:lnTo>
                  <a:lnTo>
                    <a:pt x="2" y="30"/>
                  </a:lnTo>
                  <a:lnTo>
                    <a:pt x="8" y="37"/>
                  </a:lnTo>
                  <a:lnTo>
                    <a:pt x="17"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7" name="Freeform 145"/>
            <p:cNvSpPr>
              <a:spLocks/>
            </p:cNvSpPr>
            <p:nvPr/>
          </p:nvSpPr>
          <p:spPr bwMode="auto">
            <a:xfrm>
              <a:off x="1084" y="2667"/>
              <a:ext cx="28" cy="21"/>
            </a:xfrm>
            <a:custGeom>
              <a:avLst/>
              <a:gdLst>
                <a:gd name="T0" fmla="*/ 28 w 56"/>
                <a:gd name="T1" fmla="*/ 43 h 43"/>
                <a:gd name="T2" fmla="*/ 38 w 56"/>
                <a:gd name="T3" fmla="*/ 42 h 43"/>
                <a:gd name="T4" fmla="*/ 48 w 56"/>
                <a:gd name="T5" fmla="*/ 37 h 43"/>
                <a:gd name="T6" fmla="*/ 53 w 56"/>
                <a:gd name="T7" fmla="*/ 30 h 43"/>
                <a:gd name="T8" fmla="*/ 56 w 56"/>
                <a:gd name="T9" fmla="*/ 21 h 43"/>
                <a:gd name="T10" fmla="*/ 53 w 56"/>
                <a:gd name="T11" fmla="*/ 13 h 43"/>
                <a:gd name="T12" fmla="*/ 48 w 56"/>
                <a:gd name="T13" fmla="*/ 6 h 43"/>
                <a:gd name="T14" fmla="*/ 38 w 56"/>
                <a:gd name="T15" fmla="*/ 1 h 43"/>
                <a:gd name="T16" fmla="*/ 28 w 56"/>
                <a:gd name="T17" fmla="*/ 0 h 43"/>
                <a:gd name="T18" fmla="*/ 18 w 56"/>
                <a:gd name="T19" fmla="*/ 1 h 43"/>
                <a:gd name="T20" fmla="*/ 8 w 56"/>
                <a:gd name="T21" fmla="*/ 6 h 43"/>
                <a:gd name="T22" fmla="*/ 3 w 56"/>
                <a:gd name="T23" fmla="*/ 13 h 43"/>
                <a:gd name="T24" fmla="*/ 0 w 56"/>
                <a:gd name="T25" fmla="*/ 21 h 43"/>
                <a:gd name="T26" fmla="*/ 3 w 56"/>
                <a:gd name="T27" fmla="*/ 30 h 43"/>
                <a:gd name="T28" fmla="*/ 8 w 56"/>
                <a:gd name="T29" fmla="*/ 37 h 43"/>
                <a:gd name="T30" fmla="*/ 18 w 56"/>
                <a:gd name="T31" fmla="*/ 42 h 43"/>
                <a:gd name="T32" fmla="*/ 28 w 56"/>
                <a:gd name="T33" fmla="*/ 43 h 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6"/>
                <a:gd name="T52" fmla="*/ 0 h 43"/>
                <a:gd name="T53" fmla="*/ 56 w 56"/>
                <a:gd name="T54" fmla="*/ 43 h 4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6" h="43">
                  <a:moveTo>
                    <a:pt x="28" y="43"/>
                  </a:moveTo>
                  <a:lnTo>
                    <a:pt x="38" y="42"/>
                  </a:lnTo>
                  <a:lnTo>
                    <a:pt x="48" y="37"/>
                  </a:lnTo>
                  <a:lnTo>
                    <a:pt x="53" y="30"/>
                  </a:lnTo>
                  <a:lnTo>
                    <a:pt x="56" y="21"/>
                  </a:lnTo>
                  <a:lnTo>
                    <a:pt x="53" y="13"/>
                  </a:lnTo>
                  <a:lnTo>
                    <a:pt x="48" y="6"/>
                  </a:lnTo>
                  <a:lnTo>
                    <a:pt x="38" y="1"/>
                  </a:lnTo>
                  <a:lnTo>
                    <a:pt x="28" y="0"/>
                  </a:lnTo>
                  <a:lnTo>
                    <a:pt x="18" y="1"/>
                  </a:lnTo>
                  <a:lnTo>
                    <a:pt x="8" y="6"/>
                  </a:lnTo>
                  <a:lnTo>
                    <a:pt x="3" y="13"/>
                  </a:lnTo>
                  <a:lnTo>
                    <a:pt x="0" y="21"/>
                  </a:lnTo>
                  <a:lnTo>
                    <a:pt x="3" y="30"/>
                  </a:lnTo>
                  <a:lnTo>
                    <a:pt x="8" y="37"/>
                  </a:lnTo>
                  <a:lnTo>
                    <a:pt x="18" y="42"/>
                  </a:lnTo>
                  <a:lnTo>
                    <a:pt x="28" y="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8248" name="Freeform 146"/>
            <p:cNvSpPr>
              <a:spLocks/>
            </p:cNvSpPr>
            <p:nvPr/>
          </p:nvSpPr>
          <p:spPr bwMode="auto">
            <a:xfrm>
              <a:off x="857" y="2235"/>
              <a:ext cx="236" cy="99"/>
            </a:xfrm>
            <a:custGeom>
              <a:avLst/>
              <a:gdLst>
                <a:gd name="T0" fmla="*/ 472 w 472"/>
                <a:gd name="T1" fmla="*/ 197 h 198"/>
                <a:gd name="T2" fmla="*/ 233 w 472"/>
                <a:gd name="T3" fmla="*/ 0 h 198"/>
                <a:gd name="T4" fmla="*/ 0 w 472"/>
                <a:gd name="T5" fmla="*/ 198 h 198"/>
                <a:gd name="T6" fmla="*/ 472 w 472"/>
                <a:gd name="T7" fmla="*/ 197 h 198"/>
                <a:gd name="T8" fmla="*/ 0 60000 65536"/>
                <a:gd name="T9" fmla="*/ 0 60000 65536"/>
                <a:gd name="T10" fmla="*/ 0 60000 65536"/>
                <a:gd name="T11" fmla="*/ 0 60000 65536"/>
                <a:gd name="T12" fmla="*/ 0 w 472"/>
                <a:gd name="T13" fmla="*/ 0 h 198"/>
                <a:gd name="T14" fmla="*/ 472 w 472"/>
                <a:gd name="T15" fmla="*/ 198 h 198"/>
              </a:gdLst>
              <a:ahLst/>
              <a:cxnLst>
                <a:cxn ang="T8">
                  <a:pos x="T0" y="T1"/>
                </a:cxn>
                <a:cxn ang="T9">
                  <a:pos x="T2" y="T3"/>
                </a:cxn>
                <a:cxn ang="T10">
                  <a:pos x="T4" y="T5"/>
                </a:cxn>
                <a:cxn ang="T11">
                  <a:pos x="T6" y="T7"/>
                </a:cxn>
              </a:cxnLst>
              <a:rect l="T12" t="T13" r="T14" b="T15"/>
              <a:pathLst>
                <a:path w="472" h="198">
                  <a:moveTo>
                    <a:pt x="472" y="197"/>
                  </a:moveTo>
                  <a:lnTo>
                    <a:pt x="233" y="0"/>
                  </a:lnTo>
                  <a:lnTo>
                    <a:pt x="0" y="198"/>
                  </a:lnTo>
                  <a:lnTo>
                    <a:pt x="472" y="1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ctrTitle"/>
          </p:nvPr>
        </p:nvSpPr>
        <p:spPr>
          <a:xfrm>
            <a:off x="533400" y="1219200"/>
            <a:ext cx="8229600" cy="1905000"/>
          </a:xfrm>
        </p:spPr>
        <p:txBody>
          <a:bodyPr/>
          <a:lstStyle/>
          <a:p>
            <a:pPr eaLnBrk="1" hangingPunct="1"/>
            <a:r>
              <a:rPr lang="en-US" altLang="en-US" smtClean="0"/>
              <a:t>If everything except the independent variable is held constant, we can say:</a:t>
            </a:r>
            <a:br>
              <a:rPr lang="en-US" altLang="en-US" smtClean="0"/>
            </a:br>
            <a:endParaRPr lang="en-US" altLang="en-US" smtClean="0"/>
          </a:p>
        </p:txBody>
      </p:sp>
      <p:sp>
        <p:nvSpPr>
          <p:cNvPr id="9219" name="Rectangle 3"/>
          <p:cNvSpPr>
            <a:spLocks noGrp="1" noChangeArrowheads="1"/>
          </p:cNvSpPr>
          <p:nvPr>
            <p:ph type="subTitle" idx="1"/>
          </p:nvPr>
        </p:nvSpPr>
        <p:spPr>
          <a:xfrm>
            <a:off x="4673600" y="2927350"/>
            <a:ext cx="4470400" cy="1822450"/>
          </a:xfrm>
        </p:spPr>
        <p:txBody>
          <a:bodyPr/>
          <a:lstStyle/>
          <a:p>
            <a:pPr eaLnBrk="1" hangingPunct="1"/>
            <a:r>
              <a:rPr lang="en-US" altLang="en-US" smtClean="0"/>
              <a:t>The experiment is FAIR.</a:t>
            </a:r>
          </a:p>
          <a:p>
            <a:pPr eaLnBrk="1" hangingPunct="1"/>
            <a:endParaRPr lang="en-US" altLang="en-US" sz="2400" smtClean="0"/>
          </a:p>
          <a:p>
            <a:pPr eaLnBrk="1" hangingPunct="1"/>
            <a:r>
              <a:rPr lang="en-US" altLang="en-US" sz="2400" smtClean="0"/>
              <a:t>(ONLY the independent variable can change!)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4"/>
          <p:cNvSpPr>
            <a:spLocks noGrp="1" noChangeArrowheads="1"/>
          </p:cNvSpPr>
          <p:nvPr>
            <p:ph type="ctrTitle"/>
          </p:nvPr>
        </p:nvSpPr>
        <p:spPr/>
        <p:txBody>
          <a:bodyPr/>
          <a:lstStyle/>
          <a:p>
            <a:pPr eaLnBrk="1" hangingPunct="1"/>
            <a:r>
              <a:rPr lang="en-US" altLang="en-US" smtClean="0"/>
              <a:t>Why is it important to only change the independent variable?</a:t>
            </a:r>
          </a:p>
        </p:txBody>
      </p:sp>
      <p:sp>
        <p:nvSpPr>
          <p:cNvPr id="10243" name="Rectangle 6"/>
          <p:cNvSpPr>
            <a:spLocks noGrp="1" noChangeArrowheads="1"/>
          </p:cNvSpPr>
          <p:nvPr>
            <p:ph type="subTitle" idx="1"/>
          </p:nvPr>
        </p:nvSpPr>
        <p:spPr/>
        <p:txBody>
          <a:bodyPr/>
          <a:lstStyle/>
          <a:p>
            <a:pPr eaLnBrk="1" hangingPunct="1"/>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altLang="en-US" smtClean="0"/>
              <a:t>If you don’t…</a:t>
            </a:r>
          </a:p>
        </p:txBody>
      </p:sp>
      <p:sp>
        <p:nvSpPr>
          <p:cNvPr id="11267" name="Rectangle 3"/>
          <p:cNvSpPr>
            <a:spLocks noGrp="1" noChangeArrowheads="1"/>
          </p:cNvSpPr>
          <p:nvPr>
            <p:ph type="body" idx="1"/>
          </p:nvPr>
        </p:nvSpPr>
        <p:spPr>
          <a:xfrm>
            <a:off x="533400" y="2819400"/>
            <a:ext cx="7693025" cy="3724275"/>
          </a:xfrm>
        </p:spPr>
        <p:txBody>
          <a:bodyPr/>
          <a:lstStyle/>
          <a:p>
            <a:pPr eaLnBrk="1" hangingPunct="1">
              <a:buFont typeface="Wingdings" panose="05000000000000000000" pitchFamily="2" charset="2"/>
              <a:buNone/>
            </a:pPr>
            <a:r>
              <a:rPr lang="en-US" altLang="en-US" smtClean="0"/>
              <a:t>	If you measure a change in the dependent variable, you won’t know whether it is the independent variable that is causing the change.</a:t>
            </a:r>
          </a:p>
        </p:txBody>
      </p:sp>
      <p:pic>
        <p:nvPicPr>
          <p:cNvPr id="11268" name="Picture 4" descr="MCj0417458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4495800"/>
            <a:ext cx="1360488" cy="189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MCj0412464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05600" y="0"/>
            <a:ext cx="2438400"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6"/>
          <p:cNvSpPr txBox="1">
            <a:spLocks noChangeArrowheads="1"/>
          </p:cNvSpPr>
          <p:nvPr/>
        </p:nvSpPr>
        <p:spPr bwMode="auto">
          <a:xfrm>
            <a:off x="2971800" y="4876800"/>
            <a:ext cx="3124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000" b="1"/>
              <a:t>Independent Variable</a:t>
            </a:r>
          </a:p>
        </p:txBody>
      </p:sp>
      <p:sp>
        <p:nvSpPr>
          <p:cNvPr id="11271" name="Line 7"/>
          <p:cNvSpPr>
            <a:spLocks noChangeShapeType="1"/>
          </p:cNvSpPr>
          <p:nvPr/>
        </p:nvSpPr>
        <p:spPr bwMode="auto">
          <a:xfrm>
            <a:off x="5334000" y="5334000"/>
            <a:ext cx="838200" cy="304800"/>
          </a:xfrm>
          <a:prstGeom prst="line">
            <a:avLst/>
          </a:prstGeom>
          <a:noFill/>
          <a:ln w="158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173</TotalTime>
  <Words>1288</Words>
  <Application>Microsoft Office PowerPoint</Application>
  <PresentationFormat>On-screen Show (4:3)</PresentationFormat>
  <Paragraphs>139</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Wingdings</vt:lpstr>
      <vt:lpstr>Times New Roman</vt:lpstr>
      <vt:lpstr>Capsules</vt:lpstr>
      <vt:lpstr>Variables in Science Experiments</vt:lpstr>
      <vt:lpstr>Variables</vt:lpstr>
      <vt:lpstr>Science experiments use…</vt:lpstr>
      <vt:lpstr>A birdy example…</vt:lpstr>
      <vt:lpstr>Our Constants and Variables</vt:lpstr>
      <vt:lpstr>Our Experimental Design </vt:lpstr>
      <vt:lpstr>If everything except the independent variable is held constant, we can say: </vt:lpstr>
      <vt:lpstr>Why is it important to only change the independent variable?</vt:lpstr>
      <vt:lpstr>If you don’t…</vt:lpstr>
      <vt:lpstr>Is Yasmeen’s experiment fair?     YES?  NO?</vt:lpstr>
      <vt:lpstr>Is Kanwar’s experiment fair?  YES?  NO?</vt:lpstr>
      <vt:lpstr>Is Kavita’s experiment fair?  YES?  NO?</vt:lpstr>
      <vt:lpstr>What do you think?</vt:lpstr>
      <vt:lpstr>Nyron’s Experimental Design </vt:lpstr>
      <vt:lpstr>Nyron’s Experimental Design </vt:lpstr>
      <vt:lpstr>What experiments are you planning?</vt:lpstr>
    </vt:vector>
  </TitlesOfParts>
  <Company>Lab or Ornithology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Variables in Science Experiments</dc:title>
  <dc:creator>Jennifer Schaus</dc:creator>
  <cp:lastModifiedBy>Richard Ochran</cp:lastModifiedBy>
  <cp:revision>7</cp:revision>
  <dcterms:created xsi:type="dcterms:W3CDTF">2006-11-28T02:07:02Z</dcterms:created>
  <dcterms:modified xsi:type="dcterms:W3CDTF">2014-12-24T13:21:02Z</dcterms:modified>
</cp:coreProperties>
</file>